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B3EFB-34E1-46C5-9D4B-20E85548CEE0}" type="datetimeFigureOut">
              <a:rPr lang="ru-RU" smtClean="0"/>
              <a:t>12.09.2015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B0B56-4469-4DA0-87CD-59D8E8F04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926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E87C6-2521-4460-BDC9-1C423832838A}" type="datetime1">
              <a:rPr lang="ru-RU" smtClean="0"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Педагог: Домченко Марина Рашитовна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500B-5C7B-4D82-93D8-94522662E6C2}" type="datetime1">
              <a:rPr lang="ru-RU" smtClean="0"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Педагог: Домченко Марина Рашитовна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A4BD5-5691-4612-B630-75B11E8951DF}" type="datetime1">
              <a:rPr lang="ru-RU" smtClean="0"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Педагог: Домченко Марина Рашитовна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F36A3-58C9-494E-940F-B104803D72B7}" type="datetime1">
              <a:rPr lang="ru-RU" smtClean="0"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Педагог: Домченко Марина Рашитовна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7D2D0-7087-41EC-B39B-5713A3FEE3AC}" type="datetime1">
              <a:rPr lang="ru-RU" smtClean="0"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Педагог: Домченко Марина Рашитовна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F0B7-C05D-44BA-BBD5-49EB974D8A3F}" type="datetime1">
              <a:rPr lang="ru-RU" smtClean="0"/>
              <a:t>12.09.2015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Педагог: Домченко Марина Рашитовна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AE94A-39C7-496E-9699-0DE23332398F}" type="datetime1">
              <a:rPr lang="ru-RU" smtClean="0"/>
              <a:t>12.09.2015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Педагог: Домченко Марина Рашитовна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11947-F38B-4A58-8AD8-FAA4F2F23C86}" type="datetime1">
              <a:rPr lang="ru-RU" smtClean="0"/>
              <a:t>12.09.2015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Педагог: Домченко Марина Рашитовна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5A35-C799-4C0B-8FA6-0B8699E73856}" type="datetime1">
              <a:rPr lang="ru-RU" smtClean="0"/>
              <a:t>12.09.2015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Педагог: Домченко Марина Рашитовна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DB7A-F4B8-4314-941D-61388F25FFFE}" type="datetime1">
              <a:rPr lang="ru-RU" smtClean="0"/>
              <a:t>12.09.2015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Педагог: Домченко Марина Рашитовна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D942D-DADF-426B-8C5F-38CC9303445C}" type="datetime1">
              <a:rPr lang="ru-RU" smtClean="0"/>
              <a:t>12.09.2015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Педагог: Домченко Марина Рашитовна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FEE73-64F2-43E2-8BD5-9EE6F89385E7}" type="datetime1">
              <a:rPr lang="ru-RU" smtClean="0"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Педагог: Домченко Марина Рашитовна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476673"/>
            <a:ext cx="7270576" cy="1224135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Изучаем </a:t>
            </a:r>
            <a:r>
              <a:rPr lang="ru-RU" sz="6000" dirty="0" smtClean="0">
                <a:solidFill>
                  <a:srgbClr val="FF0000"/>
                </a:solidFill>
              </a:rPr>
              <a:t>транспорт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916832"/>
            <a:ext cx="7992888" cy="43924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пдд сад\ффффф\IMG_20150909_1602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853952"/>
            <a:ext cx="8157739" cy="446226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954124" y="6311908"/>
            <a:ext cx="5184576" cy="365125"/>
          </a:xfrm>
        </p:spPr>
        <p:txBody>
          <a:bodyPr/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Педагог: </a:t>
            </a:r>
            <a:r>
              <a:rPr lang="ru-RU" sz="1800" b="1" dirty="0" err="1" smtClean="0">
                <a:solidFill>
                  <a:srgbClr val="FF0000"/>
                </a:solidFill>
              </a:rPr>
              <a:t>Домченко</a:t>
            </a:r>
            <a:r>
              <a:rPr lang="ru-RU" sz="1800" b="1" dirty="0" smtClean="0">
                <a:solidFill>
                  <a:srgbClr val="FF0000"/>
                </a:solidFill>
              </a:rPr>
              <a:t> Марина </a:t>
            </a:r>
            <a:r>
              <a:rPr lang="ru-RU" sz="1800" b="1" dirty="0" err="1" smtClean="0">
                <a:solidFill>
                  <a:srgbClr val="FF0000"/>
                </a:solidFill>
              </a:rPr>
              <a:t>Рашитовна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27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рок по английскому языку Тема &quot;Дорожная безопасность&quot;. (Road safety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458787"/>
            <a:ext cx="5940425" cy="5940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979712" y="6356350"/>
            <a:ext cx="5040560" cy="365125"/>
          </a:xfrm>
        </p:spPr>
        <p:txBody>
          <a:bodyPr/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Педагог: </a:t>
            </a:r>
            <a:r>
              <a:rPr lang="ru-RU" sz="1800" b="1" dirty="0" err="1" smtClean="0">
                <a:solidFill>
                  <a:srgbClr val="FF0000"/>
                </a:solidFill>
              </a:rPr>
              <a:t>Домченко</a:t>
            </a:r>
            <a:r>
              <a:rPr lang="ru-RU" sz="1800" b="1" dirty="0" smtClean="0">
                <a:solidFill>
                  <a:srgbClr val="FF0000"/>
                </a:solidFill>
              </a:rPr>
              <a:t> Марина </a:t>
            </a:r>
            <a:r>
              <a:rPr lang="ru-RU" sz="1800" b="1" dirty="0" err="1" smtClean="0">
                <a:solidFill>
                  <a:srgbClr val="FF0000"/>
                </a:solidFill>
              </a:rPr>
              <a:t>Рашитовна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45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 - Знак &quot;Проход запрещен&quot; 150 мм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499110"/>
            <a:ext cx="6426597" cy="58597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835696" y="6356350"/>
            <a:ext cx="5256584" cy="365125"/>
          </a:xfrm>
        </p:spPr>
        <p:txBody>
          <a:bodyPr/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Педагог: </a:t>
            </a:r>
            <a:r>
              <a:rPr lang="ru-RU" sz="1800" b="1" dirty="0" err="1" smtClean="0">
                <a:solidFill>
                  <a:srgbClr val="FF0000"/>
                </a:solidFill>
              </a:rPr>
              <a:t>Домченко</a:t>
            </a:r>
            <a:r>
              <a:rPr lang="ru-RU" sz="1800" b="1" dirty="0" smtClean="0">
                <a:solidFill>
                  <a:srgbClr val="FF0000"/>
                </a:solidFill>
              </a:rPr>
              <a:t> Марина </a:t>
            </a:r>
            <a:r>
              <a:rPr lang="ru-RU" sz="1800" b="1" dirty="0" err="1" smtClean="0">
                <a:solidFill>
                  <a:srgbClr val="FF0000"/>
                </a:solidFill>
              </a:rPr>
              <a:t>Рашитовна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36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ценарий непосредственно образовательной деятельности в подготовительной группе по пдд с использованием конструктора лего учител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71500"/>
            <a:ext cx="6408712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123728" y="6356350"/>
            <a:ext cx="4752528" cy="365125"/>
          </a:xfrm>
        </p:spPr>
        <p:txBody>
          <a:bodyPr/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Педагог: </a:t>
            </a:r>
            <a:r>
              <a:rPr lang="ru-RU" sz="1800" b="1" dirty="0" err="1" smtClean="0">
                <a:solidFill>
                  <a:srgbClr val="FF0000"/>
                </a:solidFill>
              </a:rPr>
              <a:t>Домченко</a:t>
            </a:r>
            <a:r>
              <a:rPr lang="ru-RU" sz="1800" b="1" dirty="0" smtClean="0">
                <a:solidFill>
                  <a:srgbClr val="FF0000"/>
                </a:solidFill>
              </a:rPr>
              <a:t> Марина </a:t>
            </a:r>
            <a:r>
              <a:rPr lang="ru-RU" sz="1800" b="1" dirty="0" err="1" smtClean="0">
                <a:solidFill>
                  <a:srgbClr val="FF0000"/>
                </a:solidFill>
              </a:rPr>
              <a:t>Рашитовна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46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лагбаумы фото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Педагог: Домченко Марина Рашитовна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980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 Шлагбаумы и цепные барьеры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71014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267744" y="6481216"/>
            <a:ext cx="5184576" cy="365125"/>
          </a:xfrm>
        </p:spPr>
        <p:txBody>
          <a:bodyPr/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Педагог: </a:t>
            </a:r>
            <a:r>
              <a:rPr lang="ru-RU" sz="1800" b="1" dirty="0" err="1" smtClean="0">
                <a:solidFill>
                  <a:srgbClr val="FF0000"/>
                </a:solidFill>
              </a:rPr>
              <a:t>Домченко</a:t>
            </a:r>
            <a:r>
              <a:rPr lang="ru-RU" sz="1800" b="1" dirty="0" smtClean="0">
                <a:solidFill>
                  <a:srgbClr val="FF0000"/>
                </a:solidFill>
              </a:rPr>
              <a:t> Марина </a:t>
            </a:r>
            <a:r>
              <a:rPr lang="ru-RU" sz="1800" b="1" dirty="0" err="1" smtClean="0">
                <a:solidFill>
                  <a:srgbClr val="FF0000"/>
                </a:solidFill>
              </a:rPr>
              <a:t>Рашитовна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941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нтаж камер видеонаблюдения веб камера система видеонаблюдения подключение ip видеокамер стоимость установки камеры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979712" y="6356350"/>
            <a:ext cx="4824536" cy="365125"/>
          </a:xfrm>
        </p:spPr>
        <p:txBody>
          <a:bodyPr/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Педагог: </a:t>
            </a:r>
            <a:r>
              <a:rPr lang="ru-RU" sz="1800" b="1" dirty="0" err="1" smtClean="0">
                <a:solidFill>
                  <a:srgbClr val="FF0000"/>
                </a:solidFill>
              </a:rPr>
              <a:t>Домченко</a:t>
            </a:r>
            <a:r>
              <a:rPr lang="ru-RU" sz="1800" b="1" dirty="0" smtClean="0">
                <a:solidFill>
                  <a:srgbClr val="FF0000"/>
                </a:solidFill>
              </a:rPr>
              <a:t> Марина </a:t>
            </a:r>
            <a:r>
              <a:rPr lang="ru-RU" sz="1800" b="1" dirty="0" err="1" smtClean="0">
                <a:solidFill>
                  <a:srgbClr val="FF0000"/>
                </a:solidFill>
              </a:rPr>
              <a:t>Рашитовна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02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дели железной дороги 1:87(HO).СЕМАФОР PIKO объявление 407795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195736" y="6356350"/>
            <a:ext cx="4752528" cy="365125"/>
          </a:xfrm>
        </p:spPr>
        <p:txBody>
          <a:bodyPr/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Педагог: </a:t>
            </a:r>
            <a:r>
              <a:rPr lang="ru-RU" sz="1800" b="1" dirty="0" err="1" smtClean="0">
                <a:solidFill>
                  <a:srgbClr val="FF0000"/>
                </a:solidFill>
              </a:rPr>
              <a:t>Домченко</a:t>
            </a:r>
            <a:r>
              <a:rPr lang="ru-RU" sz="1800" b="1" dirty="0" smtClean="0">
                <a:solidFill>
                  <a:srgbClr val="FF0000"/>
                </a:solidFill>
              </a:rPr>
              <a:t> Марина </a:t>
            </a:r>
            <a:r>
              <a:rPr lang="ru-RU" sz="1800" b="1" dirty="0" err="1" smtClean="0">
                <a:solidFill>
                  <a:srgbClr val="FF0000"/>
                </a:solidFill>
              </a:rPr>
              <a:t>Рашитовна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258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marL="0" indent="0">
              <a:buNone/>
            </a:pPr>
            <a:endParaRPr lang="ru-RU" sz="8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   внимание</a:t>
            </a:r>
          </a:p>
          <a:p>
            <a:pPr marL="0" indent="0">
              <a:buNone/>
            </a:pP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411760" y="6356350"/>
            <a:ext cx="4392488" cy="365125"/>
          </a:xfrm>
        </p:spPr>
        <p:txBody>
          <a:bodyPr/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Педагог: </a:t>
            </a:r>
            <a:r>
              <a:rPr lang="ru-RU" sz="1800" b="1" dirty="0" err="1" smtClean="0">
                <a:solidFill>
                  <a:srgbClr val="FF0000"/>
                </a:solidFill>
              </a:rPr>
              <a:t>Домченко</a:t>
            </a:r>
            <a:r>
              <a:rPr lang="ru-RU" sz="1800" b="1" dirty="0" smtClean="0">
                <a:solidFill>
                  <a:srgbClr val="FF0000"/>
                </a:solidFill>
              </a:rPr>
              <a:t> Марина </a:t>
            </a:r>
            <a:r>
              <a:rPr lang="ru-RU" sz="1800" b="1" dirty="0" err="1" smtClean="0">
                <a:solidFill>
                  <a:srgbClr val="FF0000"/>
                </a:solidFill>
              </a:rPr>
              <a:t>Рашитовна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43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к еще ездят на лошадях - Картинка 430/3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339752" y="6356350"/>
            <a:ext cx="4608512" cy="365125"/>
          </a:xfrm>
        </p:spPr>
        <p:txBody>
          <a:bodyPr/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Педагог: </a:t>
            </a:r>
            <a:r>
              <a:rPr lang="ru-RU" sz="1800" b="1" dirty="0" err="1" smtClean="0">
                <a:solidFill>
                  <a:srgbClr val="FF0000"/>
                </a:solidFill>
              </a:rPr>
              <a:t>Домченко</a:t>
            </a:r>
            <a:r>
              <a:rPr lang="ru-RU" sz="1800" b="1" dirty="0" smtClean="0">
                <a:solidFill>
                  <a:srgbClr val="FF0000"/>
                </a:solidFill>
              </a:rPr>
              <a:t> Марина </a:t>
            </a:r>
            <a:r>
              <a:rPr lang="ru-RU" sz="1800" b="1" dirty="0" err="1" smtClean="0">
                <a:solidFill>
                  <a:srgbClr val="FF0000"/>
                </a:solidFill>
              </a:rPr>
              <a:t>Рашитовна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701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о лошадь Only minute... for lif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123728" y="6356350"/>
            <a:ext cx="5400600" cy="365125"/>
          </a:xfrm>
        </p:spPr>
        <p:txBody>
          <a:bodyPr/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Педагог: </a:t>
            </a:r>
            <a:r>
              <a:rPr lang="ru-RU" sz="1800" b="1" dirty="0" err="1" smtClean="0">
                <a:solidFill>
                  <a:srgbClr val="FF0000"/>
                </a:solidFill>
              </a:rPr>
              <a:t>Домченко</a:t>
            </a:r>
            <a:r>
              <a:rPr lang="ru-RU" sz="1800" b="1" dirty="0" smtClean="0">
                <a:solidFill>
                  <a:srgbClr val="FF0000"/>
                </a:solidFill>
              </a:rPr>
              <a:t> Марина </a:t>
            </a:r>
            <a:r>
              <a:rPr lang="ru-RU" sz="1800" b="1" dirty="0" err="1" smtClean="0">
                <a:solidFill>
                  <a:srgbClr val="FF0000"/>
                </a:solidFill>
              </a:rPr>
              <a:t>Рашитовна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462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ошадь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051720" y="6356350"/>
            <a:ext cx="5112568" cy="365125"/>
          </a:xfrm>
        </p:spPr>
        <p:txBody>
          <a:bodyPr/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Педагог: </a:t>
            </a:r>
            <a:r>
              <a:rPr lang="ru-RU" sz="1800" b="1" dirty="0" err="1" smtClean="0">
                <a:solidFill>
                  <a:srgbClr val="FF0000"/>
                </a:solidFill>
              </a:rPr>
              <a:t>Домченко</a:t>
            </a:r>
            <a:r>
              <a:rPr lang="ru-RU" sz="1800" b="1" dirty="0" smtClean="0">
                <a:solidFill>
                  <a:srgbClr val="FF0000"/>
                </a:solidFill>
              </a:rPr>
              <a:t> Марина </a:t>
            </a:r>
            <a:r>
              <a:rPr lang="ru-RU" sz="1800" b="1" dirty="0" err="1" smtClean="0">
                <a:solidFill>
                  <a:srgbClr val="FF0000"/>
                </a:solidFill>
              </a:rPr>
              <a:t>Рашитовна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20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ренда Карет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03649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051720" y="6356350"/>
            <a:ext cx="4752528" cy="365125"/>
          </a:xfrm>
        </p:spPr>
        <p:txBody>
          <a:bodyPr/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Педагог: </a:t>
            </a:r>
            <a:r>
              <a:rPr lang="ru-RU" sz="1800" b="1" dirty="0" err="1" smtClean="0">
                <a:solidFill>
                  <a:srgbClr val="FF0000"/>
                </a:solidFill>
              </a:rPr>
              <a:t>Домченко</a:t>
            </a:r>
            <a:r>
              <a:rPr lang="ru-RU" sz="1800" b="1" dirty="0" smtClean="0">
                <a:solidFill>
                  <a:srgbClr val="FF0000"/>
                </a:solidFill>
              </a:rPr>
              <a:t> Марина </a:t>
            </a:r>
            <a:r>
              <a:rPr lang="ru-RU" sz="1800" b="1" dirty="0" err="1" smtClean="0">
                <a:solidFill>
                  <a:srgbClr val="FF0000"/>
                </a:solidFill>
              </a:rPr>
              <a:t>Рашитовна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167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УРЬЕР.СРЕДА.Бердск - новости Бердска - 2013 Март 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123728" y="6356350"/>
            <a:ext cx="4824536" cy="365125"/>
          </a:xfrm>
        </p:spPr>
        <p:txBody>
          <a:bodyPr/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Педагог: </a:t>
            </a:r>
            <a:r>
              <a:rPr lang="ru-RU" sz="1800" b="1" dirty="0" err="1" smtClean="0">
                <a:solidFill>
                  <a:srgbClr val="FF0000"/>
                </a:solidFill>
              </a:rPr>
              <a:t>Домченко</a:t>
            </a:r>
            <a:r>
              <a:rPr lang="ru-RU" sz="1800" b="1" dirty="0" smtClean="0">
                <a:solidFill>
                  <a:srgbClr val="FF0000"/>
                </a:solidFill>
              </a:rPr>
              <a:t> Марина </a:t>
            </a:r>
            <a:r>
              <a:rPr lang="ru-RU" sz="1800" b="1" dirty="0" err="1" smtClean="0">
                <a:solidFill>
                  <a:srgbClr val="FF0000"/>
                </a:solidFill>
              </a:rPr>
              <a:t>Рашитовна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34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уд обязал администрацию Петрозаводска установить более 400 новых знаков &quot;Пешеходный переход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0"/>
            <a:ext cx="914501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123728" y="6356350"/>
            <a:ext cx="5040560" cy="365125"/>
          </a:xfrm>
        </p:spPr>
        <p:txBody>
          <a:bodyPr/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Педагог: </a:t>
            </a:r>
            <a:r>
              <a:rPr lang="ru-RU" sz="1800" b="1" dirty="0" err="1" smtClean="0">
                <a:solidFill>
                  <a:srgbClr val="FF0000"/>
                </a:solidFill>
              </a:rPr>
              <a:t>Домченко</a:t>
            </a:r>
            <a:r>
              <a:rPr lang="ru-RU" sz="1800" b="1" dirty="0" smtClean="0">
                <a:solidFill>
                  <a:srgbClr val="FF0000"/>
                </a:solidFill>
              </a:rPr>
              <a:t> Марина </a:t>
            </a:r>
            <a:r>
              <a:rPr lang="ru-RU" sz="1800" b="1" dirty="0" err="1" smtClean="0">
                <a:solidFill>
                  <a:srgbClr val="FF0000"/>
                </a:solidFill>
              </a:rPr>
              <a:t>Рашитовна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1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втоСаратов - Новости - В Москве появятся &quot;подмигивающие&quot; знаки &quot;Пешеходный переход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Педагог: Домченко Марина Рашитовна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947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овости по теме &quot;дорожное движение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051720" y="6356350"/>
            <a:ext cx="4896544" cy="365125"/>
          </a:xfrm>
        </p:spPr>
        <p:txBody>
          <a:bodyPr/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Педагог: </a:t>
            </a:r>
            <a:r>
              <a:rPr lang="ru-RU" sz="1800" b="1" dirty="0" err="1" smtClean="0">
                <a:solidFill>
                  <a:srgbClr val="FF0000"/>
                </a:solidFill>
              </a:rPr>
              <a:t>Домченко</a:t>
            </a:r>
            <a:r>
              <a:rPr lang="ru-RU" sz="1800" b="1" dirty="0" smtClean="0">
                <a:solidFill>
                  <a:srgbClr val="FF0000"/>
                </a:solidFill>
              </a:rPr>
              <a:t> Марина </a:t>
            </a:r>
            <a:r>
              <a:rPr lang="ru-RU" sz="1800" b="1" dirty="0" err="1" smtClean="0">
                <a:solidFill>
                  <a:srgbClr val="FF0000"/>
                </a:solidFill>
              </a:rPr>
              <a:t>Рашитовна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7639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107</Words>
  <Application>Microsoft Office PowerPoint</Application>
  <PresentationFormat>Экран (4:3)</PresentationFormat>
  <Paragraphs>37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Изучаем транспорт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Данные</dc:creator>
  <cp:lastModifiedBy>user</cp:lastModifiedBy>
  <cp:revision>6</cp:revision>
  <dcterms:created xsi:type="dcterms:W3CDTF">2014-10-19T16:04:48Z</dcterms:created>
  <dcterms:modified xsi:type="dcterms:W3CDTF">2015-09-12T18:46:03Z</dcterms:modified>
</cp:coreProperties>
</file>