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319F8-6F68-4FBB-BA45-C5CD2E8BC78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7FC30-9C9A-40ED-B685-E44CAA763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152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25AE-1DA1-46A9-8695-CE5AA6D2B924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D16D-977D-4C02-84EC-79035A1D2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67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25AE-1DA1-46A9-8695-CE5AA6D2B924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D16D-977D-4C02-84EC-79035A1D2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5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25AE-1DA1-46A9-8695-CE5AA6D2B924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D16D-977D-4C02-84EC-79035A1D2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23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25AE-1DA1-46A9-8695-CE5AA6D2B924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D16D-977D-4C02-84EC-79035A1D2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66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25AE-1DA1-46A9-8695-CE5AA6D2B924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D16D-977D-4C02-84EC-79035A1D2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5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25AE-1DA1-46A9-8695-CE5AA6D2B924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D16D-977D-4C02-84EC-79035A1D2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82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25AE-1DA1-46A9-8695-CE5AA6D2B924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D16D-977D-4C02-84EC-79035A1D2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25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25AE-1DA1-46A9-8695-CE5AA6D2B924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D16D-977D-4C02-84EC-79035A1D2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7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25AE-1DA1-46A9-8695-CE5AA6D2B924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D16D-977D-4C02-84EC-79035A1D2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25AE-1DA1-46A9-8695-CE5AA6D2B924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D16D-977D-4C02-84EC-79035A1D2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0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25AE-1DA1-46A9-8695-CE5AA6D2B924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D16D-977D-4C02-84EC-79035A1D2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4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D25AE-1DA1-46A9-8695-CE5AA6D2B924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D16D-977D-4C02-84EC-79035A1D2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85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23604"/>
            <a:ext cx="2993132" cy="2088232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3821343" y="2084505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788024" y="2090663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851920" y="330123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788024" y="330123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28184" y="3989774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28184" y="179994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228184" y="2852936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164288" y="2870946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056010" y="398065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56010" y="1790818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8056010" y="2843814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563888" y="1124744"/>
            <a:ext cx="0" cy="3744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868144" y="1124744"/>
            <a:ext cx="0" cy="3744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09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821343" y="2084505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788024" y="330123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28184" y="3989774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28184" y="179994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228184" y="2852936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056010" y="398065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56010" y="1790818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8056010" y="2843814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563888" y="1124744"/>
            <a:ext cx="0" cy="3744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868144" y="1124744"/>
            <a:ext cx="0" cy="3744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5536" y="2083244"/>
            <a:ext cx="2736304" cy="21378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4356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808521" y="244306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088441" y="1484784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788024" y="330123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28184" y="3989774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28184" y="179994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164288" y="2870946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056010" y="398065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56010" y="1790818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915816" y="1124744"/>
            <a:ext cx="0" cy="3744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868144" y="1124744"/>
            <a:ext cx="0" cy="3744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5536" y="1651657"/>
            <a:ext cx="2304256" cy="24974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43562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821343" y="2084505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788024" y="330123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28184" y="3989774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28184" y="179994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228184" y="2852936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164288" y="2425528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056010" y="398065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56010" y="1790818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8056010" y="2843814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563888" y="1124744"/>
            <a:ext cx="0" cy="3744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868144" y="1124744"/>
            <a:ext cx="0" cy="3744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63172"/>
            <a:ext cx="2592288" cy="2557915"/>
          </a:xfrm>
          <a:prstGeom prst="rect">
            <a:avLst/>
          </a:prstGeom>
        </p:spPr>
      </p:pic>
      <p:sp>
        <p:nvSpPr>
          <p:cNvPr id="17" name="Овал 16"/>
          <p:cNvSpPr/>
          <p:nvPr/>
        </p:nvSpPr>
        <p:spPr>
          <a:xfrm>
            <a:off x="7186985" y="335699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56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856984" cy="664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66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Дымка</dc:creator>
  <cp:lastModifiedBy>Дымка</cp:lastModifiedBy>
  <cp:revision>5</cp:revision>
  <dcterms:created xsi:type="dcterms:W3CDTF">2015-02-01T11:56:42Z</dcterms:created>
  <dcterms:modified xsi:type="dcterms:W3CDTF">2015-09-13T15:10:21Z</dcterms:modified>
</cp:coreProperties>
</file>