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4" r:id="rId3"/>
    <p:sldId id="268" r:id="rId4"/>
    <p:sldId id="271" r:id="rId5"/>
    <p:sldId id="281" r:id="rId6"/>
    <p:sldId id="278" r:id="rId7"/>
    <p:sldId id="269" r:id="rId8"/>
    <p:sldId id="263" r:id="rId9"/>
    <p:sldId id="272" r:id="rId10"/>
    <p:sldId id="270" r:id="rId11"/>
    <p:sldId id="275" r:id="rId12"/>
    <p:sldId id="257" r:id="rId13"/>
    <p:sldId id="260" r:id="rId14"/>
    <p:sldId id="258" r:id="rId15"/>
    <p:sldId id="259" r:id="rId16"/>
    <p:sldId id="261" r:id="rId17"/>
    <p:sldId id="264" r:id="rId18"/>
    <p:sldId id="262" r:id="rId19"/>
    <p:sldId id="279" r:id="rId20"/>
    <p:sldId id="280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B56-B025-43B8-8E11-D1E6CCEBCBC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871-60FC-4AB9-B048-2597CC700B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B56-B025-43B8-8E11-D1E6CCEBCBC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871-60FC-4AB9-B048-2597CC70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B56-B025-43B8-8E11-D1E6CCEBCBC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871-60FC-4AB9-B048-2597CC70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B56-B025-43B8-8E11-D1E6CCEBCBC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871-60FC-4AB9-B048-2597CC700B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B56-B025-43B8-8E11-D1E6CCEBCBC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871-60FC-4AB9-B048-2597CC70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B56-B025-43B8-8E11-D1E6CCEBCBC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871-60FC-4AB9-B048-2597CC700B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B56-B025-43B8-8E11-D1E6CCEBCBC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871-60FC-4AB9-B048-2597CC700B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B56-B025-43B8-8E11-D1E6CCEBCBC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871-60FC-4AB9-B048-2597CC70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B56-B025-43B8-8E11-D1E6CCEBCBC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871-60FC-4AB9-B048-2597CC70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B56-B025-43B8-8E11-D1E6CCEBCBC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871-60FC-4AB9-B048-2597CC70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B56-B025-43B8-8E11-D1E6CCEBCBC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0871-60FC-4AB9-B048-2597CC700B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F13B56-B025-43B8-8E11-D1E6CCEBCBC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1B0871-60FC-4AB9-B048-2597CC70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692696"/>
            <a:ext cx="48245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</a:t>
            </a:r>
          </a:p>
          <a:p>
            <a:r>
              <a:rPr lang="ru-RU" sz="6000" b="1" dirty="0" smtClean="0"/>
              <a:t>«</a:t>
            </a:r>
            <a:r>
              <a:rPr lang="ru-RU" sz="6000" b="1" dirty="0"/>
              <a:t>Животные во время Великой Отечественной Войны»</a:t>
            </a:r>
            <a:endParaRPr lang="ru-RU" sz="6000" dirty="0"/>
          </a:p>
        </p:txBody>
      </p:sp>
      <p:pic>
        <p:nvPicPr>
          <p:cNvPr id="3074" name="Picture 2" descr="http://www.baikal-media.ru.images.1c-bitrix-cdn.ru/upload/iblock/031/logo-p.jpg?1425441024342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25717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логотип празднования 70-летия Победы в Великой Отечественной войне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528392" cy="5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97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solidFill>
                  <a:schemeClr val="bg1"/>
                </a:solidFill>
                <a:effectLst/>
              </a:rPr>
              <a:t>Псы войны</a:t>
            </a:r>
          </a:p>
        </p:txBody>
      </p:sp>
      <p:sp>
        <p:nvSpPr>
          <p:cNvPr id="12291" name="Rectangle 6"/>
          <p:cNvSpPr>
            <a:spLocks noGrp="1"/>
          </p:cNvSpPr>
          <p:nvPr>
            <p:ph sz="quarter" idx="13"/>
          </p:nvPr>
        </p:nvSpPr>
        <p:spPr bwMode="auto">
          <a:xfrm>
            <a:off x="4648200" y="1219200"/>
            <a:ext cx="4038600" cy="4906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effectLst/>
              </a:rPr>
              <a:t>     На </a:t>
            </a:r>
            <a:r>
              <a:rPr lang="ru-RU" sz="2400" smtClean="0">
                <a:solidFill>
                  <a:srgbClr val="FF0000"/>
                </a:solidFill>
                <a:effectLst/>
              </a:rPr>
              <a:t>связных собак </a:t>
            </a:r>
            <a:r>
              <a:rPr lang="ru-RU" sz="2400" smtClean="0">
                <a:effectLst/>
              </a:rPr>
              <a:t>надевали специальные вьюки и они доставляли на передовую письма и газеты. Случалось, что собакам доверяли доставку орденов и медалей в подразделения, куда невозможно было пробраться из-за сплошного обстрела. </a:t>
            </a:r>
          </a:p>
        </p:txBody>
      </p:sp>
      <p:pic>
        <p:nvPicPr>
          <p:cNvPr id="12292" name="Рисунок 17" descr="http://d-pankratov.ru/wp-content/uploads/2010/03/sobaki.WOW_.23-300x15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724400" cy="2914650"/>
          </a:xfrm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52400" y="5029200"/>
            <a:ext cx="463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Собака - связной, несущая сообщение </a:t>
            </a:r>
          </a:p>
        </p:txBody>
      </p:sp>
    </p:spTree>
    <p:extLst>
      <p:ext uri="{BB962C8B-B14F-4D97-AF65-F5344CB8AC3E}">
        <p14:creationId xmlns:p14="http://schemas.microsoft.com/office/powerpoint/2010/main" xmlns="" val="34444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376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848872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6886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96944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0313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956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992888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702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208912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092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обаки-участники Великой Отечественной войны на параде 1945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737"/>
            <a:ext cx="8244316" cy="617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8200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nfourok.ru/images/doc/7/9129/img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208911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64220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.liveinternet.ru/images/attach/c/4/83/946/83946415_0_3dd15_cc2bab0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92088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982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Сколько сказано слов. </a:t>
            </a:r>
            <a:endParaRPr lang="ru-RU" sz="4000" dirty="0"/>
          </a:p>
          <a:p>
            <a:r>
              <a:rPr lang="ru-RU" sz="4000" b="1" dirty="0"/>
              <a:t>Может чья-нибудь муза устала </a:t>
            </a:r>
            <a:endParaRPr lang="ru-RU" sz="4000" dirty="0"/>
          </a:p>
          <a:p>
            <a:r>
              <a:rPr lang="ru-RU" sz="4000" b="1" dirty="0"/>
              <a:t>Говорить о войне </a:t>
            </a:r>
            <a:endParaRPr lang="ru-RU" sz="4000" dirty="0"/>
          </a:p>
          <a:p>
            <a:r>
              <a:rPr lang="ru-RU" sz="4000" b="1" dirty="0"/>
              <a:t>И тревожить солдатские сны… </a:t>
            </a:r>
            <a:endParaRPr lang="ru-RU" sz="4000" dirty="0"/>
          </a:p>
          <a:p>
            <a:r>
              <a:rPr lang="ru-RU" sz="4000" b="1" dirty="0"/>
              <a:t>Только кажется мне,</a:t>
            </a:r>
            <a:endParaRPr lang="ru-RU" sz="4000" dirty="0"/>
          </a:p>
          <a:p>
            <a:r>
              <a:rPr lang="ru-RU" sz="4000" b="1" dirty="0"/>
              <a:t>До обиды написано мало </a:t>
            </a:r>
            <a:endParaRPr lang="ru-RU" sz="4000" dirty="0"/>
          </a:p>
          <a:p>
            <a:r>
              <a:rPr lang="ru-RU" sz="4000" b="1" dirty="0"/>
              <a:t>О собаках- бойцах,</a:t>
            </a:r>
            <a:endParaRPr lang="ru-RU" sz="4000" dirty="0"/>
          </a:p>
          <a:p>
            <a:r>
              <a:rPr lang="ru-RU" sz="4000" b="1" dirty="0"/>
              <a:t>Защищавших нас в годы войны!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880531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4/83/946/83946447_RRRR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39"/>
            <a:ext cx="7920880" cy="69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80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89845"/>
            <a:ext cx="41044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Helvetica Neue"/>
              </a:rPr>
              <a:t> Всего за годы войны почтовыми голубями доставлено более 15000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голубеграмм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. Голуби представляли собой такую угрозу для врага, что нацисты специально отдавали приказы снайперам отстреливать голубей и даже натаскивали ястребов, которые исполняли роль истребителей. На оккупированных территориях издавались указы Рейха об изъятии всех голубей у населения. Большая часть изъятых птиц просто уничтожалась, наиболее породистых отправляли в Германию. За укрывательство потенциальных «пернатых партизан» их хозяину было только одно наказание — смерть.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  <a:endParaRPr lang="ru-RU" dirty="0"/>
          </a:p>
        </p:txBody>
      </p:sp>
      <p:pic>
        <p:nvPicPr>
          <p:cNvPr id="7170" name="Picture 2" descr="http://img1.liveinternet.ru/images/attach/c/2/74/206/74206003_ptichkamashetkruylyam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1718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701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solidFill>
                  <a:schemeClr val="bg1"/>
                </a:solidFill>
                <a:effectLst/>
              </a:rPr>
              <a:t>Псы войны</a:t>
            </a:r>
          </a:p>
        </p:txBody>
      </p:sp>
      <p:pic>
        <p:nvPicPr>
          <p:cNvPr id="8196" name="Рисунок 45" descr="http://gorod.tomsk.ru/uploads/42374/1267878389/_jpg_ma4ps4ez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648200" cy="4419600"/>
          </a:xfrm>
        </p:spPr>
      </p:pic>
      <p:sp>
        <p:nvSpPr>
          <p:cNvPr id="8195" name="Rectangle 6"/>
          <p:cNvSpPr>
            <a:spLocks noGrp="1"/>
          </p:cNvSpPr>
          <p:nvPr>
            <p:ph sz="quarter" idx="14"/>
          </p:nvPr>
        </p:nvSpPr>
        <p:spPr bwMode="auto">
          <a:xfrm>
            <a:off x="4648200" y="1295400"/>
            <a:ext cx="4038600" cy="48307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effectLst/>
              </a:rPr>
              <a:t>     Собаки тоже сражались за Победу. Подрывали вражеские танки, ходили в разведку, обнаруживали лазутчиков, были связистами, санитарами, разыскивали фугасы и мины.  </a:t>
            </a:r>
          </a:p>
        </p:txBody>
      </p:sp>
    </p:spTree>
    <p:extLst>
      <p:ext uri="{BB962C8B-B14F-4D97-AF65-F5344CB8AC3E}">
        <p14:creationId xmlns:p14="http://schemas.microsoft.com/office/powerpoint/2010/main" xmlns="" val="5034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solidFill>
                  <a:schemeClr val="bg1"/>
                </a:solidFill>
                <a:effectLst/>
              </a:rPr>
              <a:t>Псы войны</a:t>
            </a:r>
          </a:p>
        </p:txBody>
      </p:sp>
      <p:sp>
        <p:nvSpPr>
          <p:cNvPr id="13315" name="Rectangle 6"/>
          <p:cNvSpPr>
            <a:spLocks noGrp="1"/>
          </p:cNvSpPr>
          <p:nvPr>
            <p:ph sz="quarter" idx="13"/>
          </p:nvPr>
        </p:nvSpPr>
        <p:spPr bwMode="auto">
          <a:xfrm>
            <a:off x="4648200" y="1143000"/>
            <a:ext cx="4495800" cy="55626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effectLst/>
              </a:rPr>
              <a:t>      Из-за плотного огня санитары не могли пробраться к тяжело раненным однополчанам. Раненым нужна была срочная медицинская помощь, многие из них истекали кровью. Между жизнью и смертью оставались считанные минуты… На помощь приходили </a:t>
            </a:r>
            <a:r>
              <a:rPr lang="ru-RU" sz="2400" smtClean="0">
                <a:solidFill>
                  <a:srgbClr val="FF0000"/>
                </a:solidFill>
                <a:effectLst/>
              </a:rPr>
              <a:t>собаки-санитары</a:t>
            </a:r>
            <a:r>
              <a:rPr lang="ru-RU" sz="2400" smtClean="0">
                <a:effectLst/>
              </a:rPr>
              <a:t>. Они по-пластунски подползали к раненому и подставляли ему бок с медицинской сумкой. Терпеливо ждали, когда он перевяжет рану. Только потом отправлялись к другому </a:t>
            </a:r>
          </a:p>
        </p:txBody>
      </p:sp>
      <p:pic>
        <p:nvPicPr>
          <p:cNvPr id="13316" name="Рисунок 23" descr="http://d-pankratov.ru/wp-content/uploads/2010/03/sobaki.WOW_.04-300x22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648200" cy="4114800"/>
          </a:xfrm>
        </p:spPr>
      </p:pic>
    </p:spTree>
    <p:extLst>
      <p:ext uri="{BB962C8B-B14F-4D97-AF65-F5344CB8AC3E}">
        <p14:creationId xmlns:p14="http://schemas.microsoft.com/office/powerpoint/2010/main" xmlns="" val="25947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s007.radikal.ru/i302/1111/5b/888794d32d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73297" cy="605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334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Собака-санитар всегда готова была прийти на помощь ранены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832" y="332656"/>
            <a:ext cx="863271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83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solidFill>
                  <a:schemeClr val="bg1"/>
                </a:solidFill>
                <a:effectLst/>
              </a:rPr>
              <a:t>Псы войны</a:t>
            </a:r>
          </a:p>
        </p:txBody>
      </p:sp>
      <p:pic>
        <p:nvPicPr>
          <p:cNvPr id="10244" name="Рисунок 8" descr="http://d-pankratov.ru/wp-content/uploads/2010/03/sobaki.WOW_.18-300x18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5029200" cy="3886200"/>
          </a:xfrm>
        </p:spPr>
      </p:pic>
      <p:sp>
        <p:nvSpPr>
          <p:cNvPr id="10243" name="Rectangle 6"/>
          <p:cNvSpPr>
            <a:spLocks noGrp="1"/>
          </p:cNvSpPr>
          <p:nvPr>
            <p:ph sz="quarter" idx="14"/>
          </p:nvPr>
        </p:nvSpPr>
        <p:spPr bwMode="auto">
          <a:xfrm>
            <a:off x="4876800" y="1219200"/>
            <a:ext cx="4038600" cy="4906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effectLst/>
              </a:rPr>
              <a:t>    Поздняя осень 1941 года,  битва под Москвой. Группа фашистских танков, пытавшихся атаковать советский рубеж, повернула назад, завидев…мчавшихся на них собак! Впрочем, испуг гитлеровцев был вполне обоснован — собаки взрывали неприятельские танки.  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685800" y="5638800"/>
            <a:ext cx="3838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Хвостатые истребители танков </a:t>
            </a:r>
          </a:p>
        </p:txBody>
      </p:sp>
    </p:spTree>
    <p:extLst>
      <p:ext uri="{BB962C8B-B14F-4D97-AF65-F5344CB8AC3E}">
        <p14:creationId xmlns:p14="http://schemas.microsoft.com/office/powerpoint/2010/main" xmlns="" val="31800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наменитый пес Джульбарс был награжден медалью &quot;За боевые заслуг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1521" y="-387424"/>
            <a:ext cx="10232337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839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solidFill>
                  <a:schemeClr val="bg1"/>
                </a:solidFill>
                <a:effectLst/>
              </a:rPr>
              <a:t>Псы войны</a:t>
            </a:r>
          </a:p>
        </p:txBody>
      </p:sp>
      <p:pic>
        <p:nvPicPr>
          <p:cNvPr id="17412" name="Рисунок 15" descr="http://d-pankratov.ru/wp-content/uploads/2010/03/sobaki.WOW_.09-300x2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267200" cy="4191000"/>
          </a:xfrm>
        </p:spPr>
      </p:pic>
      <p:sp>
        <p:nvSpPr>
          <p:cNvPr id="17411" name="Rectangle 6"/>
          <p:cNvSpPr>
            <a:spLocks noGrp="1"/>
          </p:cNvSpPr>
          <p:nvPr>
            <p:ph sz="quarter" idx="14"/>
          </p:nvPr>
        </p:nvSpPr>
        <p:spPr bwMode="auto">
          <a:xfrm>
            <a:off x="4648200" y="1371600"/>
            <a:ext cx="4038600" cy="475456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dirty="0" smtClean="0">
                <a:effectLst/>
              </a:rPr>
              <a:t>    Джульбарс заслужил почётное право участвовать в Параде Победы на Красной площади 24 июня 1945 года, но пёс не мог идти из-за  ранения. Подполковник Александр Мазовер нёс Джульбарса на руках и на шинели Иосифа Сталина, по его же распоряжению.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dirty="0" smtClean="0">
                <a:effectLst/>
              </a:rPr>
              <a:t>      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609600" y="5943600"/>
            <a:ext cx="3946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Участие собак в Параде Победы </a:t>
            </a:r>
          </a:p>
        </p:txBody>
      </p:sp>
    </p:spTree>
    <p:extLst>
      <p:ext uri="{BB962C8B-B14F-4D97-AF65-F5344CB8AC3E}">
        <p14:creationId xmlns:p14="http://schemas.microsoft.com/office/powerpoint/2010/main" xmlns="" val="33193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196</TotalTime>
  <Words>280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Слайд 1</vt:lpstr>
      <vt:lpstr>Слайд 2</vt:lpstr>
      <vt:lpstr>Псы войны</vt:lpstr>
      <vt:lpstr>Псы войны</vt:lpstr>
      <vt:lpstr>Слайд 5</vt:lpstr>
      <vt:lpstr>Слайд 6</vt:lpstr>
      <vt:lpstr>Псы войны</vt:lpstr>
      <vt:lpstr>Слайд 8</vt:lpstr>
      <vt:lpstr>Псы войны</vt:lpstr>
      <vt:lpstr>Псы войны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R1</dc:creator>
  <cp:lastModifiedBy>учитель</cp:lastModifiedBy>
  <cp:revision>11</cp:revision>
  <dcterms:created xsi:type="dcterms:W3CDTF">2015-04-29T15:58:16Z</dcterms:created>
  <dcterms:modified xsi:type="dcterms:W3CDTF">2015-05-05T05:12:04Z</dcterms:modified>
</cp:coreProperties>
</file>