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1" r:id="rId3"/>
    <p:sldId id="258" r:id="rId4"/>
    <p:sldId id="257" r:id="rId5"/>
    <p:sldId id="259" r:id="rId6"/>
    <p:sldId id="260" r:id="rId7"/>
    <p:sldId id="262" r:id="rId8"/>
    <p:sldId id="264" r:id="rId9"/>
    <p:sldId id="266" r:id="rId10"/>
    <p:sldId id="275" r:id="rId11"/>
    <p:sldId id="268" r:id="rId12"/>
    <p:sldId id="269" r:id="rId13"/>
    <p:sldId id="276" r:id="rId14"/>
    <p:sldId id="270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0CCED8C-6277-4BF1-9EF9-DAD1A7445256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EF86539-4892-4636-B946-7222C694F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5/86/4/86004702_large_Pasha_41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652259" cy="66522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rv3.lori-images.net/katanie-na-kachelyah-tatarskii-sabantui-gkazan-0002683155-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56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raduga-asso.com/resources/dan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524328" cy="68898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2.proshkolu.ru/content/media/pic/std/5000000/4086000/4085997-d4db90e17885f8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0975"/>
            <a:ext cx="86582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0235"/>
      </p:ext>
    </p:extLst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opdj.ua/upload0/events/00/13/61/136115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s10.familyspace.ru/images/photo/95/9585/95851930/p_6cfc9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103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gionlib.ru/umet/files/2013/05/d09fd180d0b5d0b7d0b5d0bdd182d0b0d186d0b8d18f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2301538" cy="95536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azeta.lviv.ua/sites/default/files/life/volyn-orthodox1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ita.com.ua/uploads/tiny_mce/loadimg/th_907884517bafb0612faf624dcf810664.jpg?hash=8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hanse.ucoz.com/_fr/0/12692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4561"/>
            <a:ext cx="6840760" cy="60888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pcafemusic.com/home/components/com_virtuemart/shop_image/product/Deck_the_Halls_4ad5ec148cb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irota.ru/forum/images/45/455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nbtrends.com/wp-content/uploads/2013/03/%D0%9A%D0%B0%D0%BA%D0%BE%D0%B3%D0%BE-%D1%87%D0%B8%D1%81%D0%BB%D0%B0-%D0%9F%D0%B0%D1%81%D1%85%D0%B0-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rtru.info/il/img.php?img=335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790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96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</dc:creator>
  <cp:lastModifiedBy>1</cp:lastModifiedBy>
  <cp:revision>16</cp:revision>
  <dcterms:created xsi:type="dcterms:W3CDTF">2014-04-08T11:52:01Z</dcterms:created>
  <dcterms:modified xsi:type="dcterms:W3CDTF">2015-09-02T11:32:20Z</dcterms:modified>
</cp:coreProperties>
</file>