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9" r:id="rId1"/>
  </p:sldMasterIdLst>
  <p:notesMasterIdLst>
    <p:notesMasterId r:id="rId20"/>
  </p:notesMasterIdLst>
  <p:sldIdLst>
    <p:sldId id="256" r:id="rId2"/>
    <p:sldId id="292" r:id="rId3"/>
    <p:sldId id="258" r:id="rId4"/>
    <p:sldId id="302" r:id="rId5"/>
    <p:sldId id="265" r:id="rId6"/>
    <p:sldId id="294" r:id="rId7"/>
    <p:sldId id="303" r:id="rId8"/>
    <p:sldId id="306" r:id="rId9"/>
    <p:sldId id="307" r:id="rId10"/>
    <p:sldId id="305" r:id="rId11"/>
    <p:sldId id="300" r:id="rId12"/>
    <p:sldId id="291" r:id="rId13"/>
    <p:sldId id="308" r:id="rId14"/>
    <p:sldId id="310" r:id="rId15"/>
    <p:sldId id="311" r:id="rId16"/>
    <p:sldId id="309" r:id="rId17"/>
    <p:sldId id="312" r:id="rId18"/>
    <p:sldId id="31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6795B-AB18-4D6F-8773-872985F0FB49}" type="doc">
      <dgm:prSet loTypeId="urn:microsoft.com/office/officeart/2005/8/layout/venn1" loCatId="relationship" qsTypeId="urn:microsoft.com/office/officeart/2005/8/quickstyle/3d1" qsCatId="3D" csTypeId="urn:microsoft.com/office/officeart/2005/8/colors/colorful1#1" csCatId="colorful" phldr="1"/>
      <dgm:spPr/>
    </dgm:pt>
    <dgm:pt modelId="{3E6642BF-8561-4876-A409-BE83F0303348}">
      <dgm:prSet phldrT="[Текст]"/>
      <dgm:spPr/>
      <dgm:t>
        <a:bodyPr/>
        <a:lstStyle/>
        <a:p>
          <a:r>
            <a:rPr lang="ru-RU" dirty="0" smtClean="0"/>
            <a:t>Музееведение </a:t>
          </a:r>
          <a:endParaRPr lang="ru-RU" dirty="0"/>
        </a:p>
      </dgm:t>
    </dgm:pt>
    <dgm:pt modelId="{160FE728-A624-4160-BCFA-05FC7C563970}" type="parTrans" cxnId="{E17C4DC7-9512-44C0-B2C8-4BE63F6ED4AE}">
      <dgm:prSet/>
      <dgm:spPr/>
      <dgm:t>
        <a:bodyPr/>
        <a:lstStyle/>
        <a:p>
          <a:endParaRPr lang="ru-RU"/>
        </a:p>
      </dgm:t>
    </dgm:pt>
    <dgm:pt modelId="{883A0879-846A-4A3F-83FA-4A47D871CA42}" type="sibTrans" cxnId="{E17C4DC7-9512-44C0-B2C8-4BE63F6ED4AE}">
      <dgm:prSet/>
      <dgm:spPr/>
      <dgm:t>
        <a:bodyPr/>
        <a:lstStyle/>
        <a:p>
          <a:endParaRPr lang="ru-RU"/>
        </a:p>
      </dgm:t>
    </dgm:pt>
    <dgm:pt modelId="{8CD38CEA-9E9C-436A-B138-F2957D462270}">
      <dgm:prSet phldrT="[Текст]"/>
      <dgm:spPr/>
      <dgm:t>
        <a:bodyPr/>
        <a:lstStyle/>
        <a:p>
          <a:r>
            <a:rPr lang="ru-RU" dirty="0" smtClean="0"/>
            <a:t>Педагогика </a:t>
          </a:r>
          <a:endParaRPr lang="ru-RU" dirty="0"/>
        </a:p>
      </dgm:t>
    </dgm:pt>
    <dgm:pt modelId="{362F7EDE-544F-4C5D-B343-FD015CC3DBBF}" type="parTrans" cxnId="{5CC67CA0-1BC4-41E6-94E5-A831A4EECDC9}">
      <dgm:prSet/>
      <dgm:spPr/>
      <dgm:t>
        <a:bodyPr/>
        <a:lstStyle/>
        <a:p>
          <a:endParaRPr lang="ru-RU"/>
        </a:p>
      </dgm:t>
    </dgm:pt>
    <dgm:pt modelId="{9E8B188F-4C6B-4A8F-90F1-C5327D818DAC}" type="sibTrans" cxnId="{5CC67CA0-1BC4-41E6-94E5-A831A4EECDC9}">
      <dgm:prSet/>
      <dgm:spPr/>
      <dgm:t>
        <a:bodyPr/>
        <a:lstStyle/>
        <a:p>
          <a:endParaRPr lang="ru-RU"/>
        </a:p>
      </dgm:t>
    </dgm:pt>
    <dgm:pt modelId="{AEA4058D-3ACC-4102-BFF5-7F6636F74598}">
      <dgm:prSet phldrT="[Текст]"/>
      <dgm:spPr/>
      <dgm:t>
        <a:bodyPr/>
        <a:lstStyle/>
        <a:p>
          <a:r>
            <a:rPr lang="ru-RU" dirty="0" smtClean="0"/>
            <a:t>Психология </a:t>
          </a:r>
          <a:endParaRPr lang="ru-RU" dirty="0"/>
        </a:p>
      </dgm:t>
    </dgm:pt>
    <dgm:pt modelId="{E7D78F92-C0C4-4282-8620-B6F5F2BDD6E8}" type="parTrans" cxnId="{6C372FBD-0A0E-4668-A9E6-4F6E67FF11A9}">
      <dgm:prSet/>
      <dgm:spPr/>
      <dgm:t>
        <a:bodyPr/>
        <a:lstStyle/>
        <a:p>
          <a:endParaRPr lang="ru-RU"/>
        </a:p>
      </dgm:t>
    </dgm:pt>
    <dgm:pt modelId="{262A29A4-4C96-4BF4-95D3-A0D4749F78DA}" type="sibTrans" cxnId="{6C372FBD-0A0E-4668-A9E6-4F6E67FF11A9}">
      <dgm:prSet/>
      <dgm:spPr/>
      <dgm:t>
        <a:bodyPr/>
        <a:lstStyle/>
        <a:p>
          <a:endParaRPr lang="ru-RU"/>
        </a:p>
      </dgm:t>
    </dgm:pt>
    <dgm:pt modelId="{154A9C65-FFB4-42C7-B588-0AB14661F622}" type="pres">
      <dgm:prSet presAssocID="{3266795B-AB18-4D6F-8773-872985F0FB49}" presName="compositeShape" presStyleCnt="0">
        <dgm:presLayoutVars>
          <dgm:chMax val="7"/>
          <dgm:dir/>
          <dgm:resizeHandles val="exact"/>
        </dgm:presLayoutVars>
      </dgm:prSet>
      <dgm:spPr/>
    </dgm:pt>
    <dgm:pt modelId="{6C087BBD-FC2E-40D8-9727-A29168D24276}" type="pres">
      <dgm:prSet presAssocID="{3E6642BF-8561-4876-A409-BE83F0303348}" presName="circ1" presStyleLbl="vennNode1" presStyleIdx="0" presStyleCnt="3"/>
      <dgm:spPr/>
      <dgm:t>
        <a:bodyPr/>
        <a:lstStyle/>
        <a:p>
          <a:endParaRPr lang="ru-RU"/>
        </a:p>
      </dgm:t>
    </dgm:pt>
    <dgm:pt modelId="{A2278211-6302-4BD4-98C6-4E4451CE05FF}" type="pres">
      <dgm:prSet presAssocID="{3E6642BF-8561-4876-A409-BE83F030334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6CB22-C969-4511-8B74-732B96C26BF5}" type="pres">
      <dgm:prSet presAssocID="{8CD38CEA-9E9C-436A-B138-F2957D462270}" presName="circ2" presStyleLbl="vennNode1" presStyleIdx="1" presStyleCnt="3"/>
      <dgm:spPr/>
      <dgm:t>
        <a:bodyPr/>
        <a:lstStyle/>
        <a:p>
          <a:endParaRPr lang="ru-RU"/>
        </a:p>
      </dgm:t>
    </dgm:pt>
    <dgm:pt modelId="{5DB4BF48-66B9-4D73-9797-88A76A4E425E}" type="pres">
      <dgm:prSet presAssocID="{8CD38CEA-9E9C-436A-B138-F2957D46227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3499C-5D9D-4416-9FF8-EE67C3E5CD4E}" type="pres">
      <dgm:prSet presAssocID="{AEA4058D-3ACC-4102-BFF5-7F6636F74598}" presName="circ3" presStyleLbl="vennNode1" presStyleIdx="2" presStyleCnt="3"/>
      <dgm:spPr/>
      <dgm:t>
        <a:bodyPr/>
        <a:lstStyle/>
        <a:p>
          <a:endParaRPr lang="ru-RU"/>
        </a:p>
      </dgm:t>
    </dgm:pt>
    <dgm:pt modelId="{53A3B986-1922-493B-9DAF-35D15C58F4EE}" type="pres">
      <dgm:prSet presAssocID="{AEA4058D-3ACC-4102-BFF5-7F6636F7459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E71849-7BDF-4DCC-8526-3BB4955D752C}" type="presOf" srcId="{3E6642BF-8561-4876-A409-BE83F0303348}" destId="{6C087BBD-FC2E-40D8-9727-A29168D24276}" srcOrd="0" destOrd="0" presId="urn:microsoft.com/office/officeart/2005/8/layout/venn1"/>
    <dgm:cxn modelId="{E17C4DC7-9512-44C0-B2C8-4BE63F6ED4AE}" srcId="{3266795B-AB18-4D6F-8773-872985F0FB49}" destId="{3E6642BF-8561-4876-A409-BE83F0303348}" srcOrd="0" destOrd="0" parTransId="{160FE728-A624-4160-BCFA-05FC7C563970}" sibTransId="{883A0879-846A-4A3F-83FA-4A47D871CA42}"/>
    <dgm:cxn modelId="{13E72164-5335-4363-8635-5165F92C5F30}" type="presOf" srcId="{8CD38CEA-9E9C-436A-B138-F2957D462270}" destId="{5DB4BF48-66B9-4D73-9797-88A76A4E425E}" srcOrd="1" destOrd="0" presId="urn:microsoft.com/office/officeart/2005/8/layout/venn1"/>
    <dgm:cxn modelId="{2C54FFDE-1041-400D-8E6E-9962A22C0EAF}" type="presOf" srcId="{AEA4058D-3ACC-4102-BFF5-7F6636F74598}" destId="{53A3B986-1922-493B-9DAF-35D15C58F4EE}" srcOrd="1" destOrd="0" presId="urn:microsoft.com/office/officeart/2005/8/layout/venn1"/>
    <dgm:cxn modelId="{AF27857C-3A46-4945-AB0D-331F438551C6}" type="presOf" srcId="{8CD38CEA-9E9C-436A-B138-F2957D462270}" destId="{1FB6CB22-C969-4511-8B74-732B96C26BF5}" srcOrd="0" destOrd="0" presId="urn:microsoft.com/office/officeart/2005/8/layout/venn1"/>
    <dgm:cxn modelId="{5CC67CA0-1BC4-41E6-94E5-A831A4EECDC9}" srcId="{3266795B-AB18-4D6F-8773-872985F0FB49}" destId="{8CD38CEA-9E9C-436A-B138-F2957D462270}" srcOrd="1" destOrd="0" parTransId="{362F7EDE-544F-4C5D-B343-FD015CC3DBBF}" sibTransId="{9E8B188F-4C6B-4A8F-90F1-C5327D818DAC}"/>
    <dgm:cxn modelId="{6C372FBD-0A0E-4668-A9E6-4F6E67FF11A9}" srcId="{3266795B-AB18-4D6F-8773-872985F0FB49}" destId="{AEA4058D-3ACC-4102-BFF5-7F6636F74598}" srcOrd="2" destOrd="0" parTransId="{E7D78F92-C0C4-4282-8620-B6F5F2BDD6E8}" sibTransId="{262A29A4-4C96-4BF4-95D3-A0D4749F78DA}"/>
    <dgm:cxn modelId="{7C8CB892-8374-4248-ACE6-0A941F7B41E1}" type="presOf" srcId="{3266795B-AB18-4D6F-8773-872985F0FB49}" destId="{154A9C65-FFB4-42C7-B588-0AB14661F622}" srcOrd="0" destOrd="0" presId="urn:microsoft.com/office/officeart/2005/8/layout/venn1"/>
    <dgm:cxn modelId="{92AF92B4-C795-436B-8E3B-0BDACF8ED853}" type="presOf" srcId="{3E6642BF-8561-4876-A409-BE83F0303348}" destId="{A2278211-6302-4BD4-98C6-4E4451CE05FF}" srcOrd="1" destOrd="0" presId="urn:microsoft.com/office/officeart/2005/8/layout/venn1"/>
    <dgm:cxn modelId="{390C161E-1783-4BE8-A902-B7AC6F4DA929}" type="presOf" srcId="{AEA4058D-3ACC-4102-BFF5-7F6636F74598}" destId="{11C3499C-5D9D-4416-9FF8-EE67C3E5CD4E}" srcOrd="0" destOrd="0" presId="urn:microsoft.com/office/officeart/2005/8/layout/venn1"/>
    <dgm:cxn modelId="{4FA84F9C-4D6D-49D2-9F7A-AFC2BAF6945C}" type="presParOf" srcId="{154A9C65-FFB4-42C7-B588-0AB14661F622}" destId="{6C087BBD-FC2E-40D8-9727-A29168D24276}" srcOrd="0" destOrd="0" presId="urn:microsoft.com/office/officeart/2005/8/layout/venn1"/>
    <dgm:cxn modelId="{299AAE17-ED03-4391-B910-0BC6FA1CFC67}" type="presParOf" srcId="{154A9C65-FFB4-42C7-B588-0AB14661F622}" destId="{A2278211-6302-4BD4-98C6-4E4451CE05FF}" srcOrd="1" destOrd="0" presId="urn:microsoft.com/office/officeart/2005/8/layout/venn1"/>
    <dgm:cxn modelId="{D4DBD123-454D-426A-8A64-B6EBA3F5F1D4}" type="presParOf" srcId="{154A9C65-FFB4-42C7-B588-0AB14661F622}" destId="{1FB6CB22-C969-4511-8B74-732B96C26BF5}" srcOrd="2" destOrd="0" presId="urn:microsoft.com/office/officeart/2005/8/layout/venn1"/>
    <dgm:cxn modelId="{75E07000-C9D0-4684-9244-FFB7A437F396}" type="presParOf" srcId="{154A9C65-FFB4-42C7-B588-0AB14661F622}" destId="{5DB4BF48-66B9-4D73-9797-88A76A4E425E}" srcOrd="3" destOrd="0" presId="urn:microsoft.com/office/officeart/2005/8/layout/venn1"/>
    <dgm:cxn modelId="{84CDF1E9-50E6-4AD0-AA5C-6A70F7237264}" type="presParOf" srcId="{154A9C65-FFB4-42C7-B588-0AB14661F622}" destId="{11C3499C-5D9D-4416-9FF8-EE67C3E5CD4E}" srcOrd="4" destOrd="0" presId="urn:microsoft.com/office/officeart/2005/8/layout/venn1"/>
    <dgm:cxn modelId="{7B1A4113-A996-4207-BF1C-5F413FE88EB6}" type="presParOf" srcId="{154A9C65-FFB4-42C7-B588-0AB14661F622}" destId="{53A3B986-1922-493B-9DAF-35D15C58F4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3FBBBC-7A55-4BB7-BA7E-F341E158EA7E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BFCA6F6-6016-4622-95E1-E511A1D0BC81}">
      <dgm:prSet phldrT="[Текст]" custT="1"/>
      <dgm:spPr/>
      <dgm:t>
        <a:bodyPr/>
        <a:lstStyle/>
        <a:p>
          <a:pPr eaLnBrk="1" latinLnBrk="0"/>
          <a:r>
            <a:rPr lang="ru-RU" sz="2000" dirty="0" smtClean="0"/>
            <a:t>Принцип интеграции</a:t>
          </a:r>
          <a:r>
            <a:rPr lang="ru-RU" sz="1500" dirty="0" smtClean="0"/>
            <a:t> </a:t>
          </a:r>
        </a:p>
      </dgm:t>
    </dgm:pt>
    <dgm:pt modelId="{7BE23BB9-A1B8-4DCF-97ED-F644D4F99C7E}" type="parTrans" cxnId="{8264E0C4-76CD-4332-9B96-7016C9E5AF3D}">
      <dgm:prSet/>
      <dgm:spPr/>
      <dgm:t>
        <a:bodyPr/>
        <a:lstStyle/>
        <a:p>
          <a:endParaRPr lang="ru-RU"/>
        </a:p>
      </dgm:t>
    </dgm:pt>
    <dgm:pt modelId="{1BCB3EE4-8A44-435C-A4FB-10300CDE1E46}" type="sibTrans" cxnId="{8264E0C4-76CD-4332-9B96-7016C9E5AF3D}">
      <dgm:prSet/>
      <dgm:spPr/>
      <dgm:t>
        <a:bodyPr/>
        <a:lstStyle/>
        <a:p>
          <a:endParaRPr lang="ru-RU"/>
        </a:p>
      </dgm:t>
    </dgm:pt>
    <dgm:pt modelId="{4E4DC573-842F-4FFA-A9FA-51B90EA9C07B}">
      <dgm:prSet phldrT="[Текст]" custT="1"/>
      <dgm:spPr/>
      <dgm:t>
        <a:bodyPr/>
        <a:lstStyle/>
        <a:p>
          <a:r>
            <a:rPr lang="ru-RU" sz="1800" dirty="0" smtClean="0"/>
            <a:t>Принцип деятельности и интерактивности</a:t>
          </a:r>
          <a:endParaRPr lang="ru-RU" sz="1800" dirty="0"/>
        </a:p>
      </dgm:t>
    </dgm:pt>
    <dgm:pt modelId="{5844ABD9-A4CE-466A-BF51-BA8AD5898478}" type="parTrans" cxnId="{0BC17022-F456-4A39-9214-C189719E3A41}">
      <dgm:prSet/>
      <dgm:spPr/>
      <dgm:t>
        <a:bodyPr/>
        <a:lstStyle/>
        <a:p>
          <a:endParaRPr lang="ru-RU"/>
        </a:p>
      </dgm:t>
    </dgm:pt>
    <dgm:pt modelId="{A51DD9DC-9640-49C7-A034-867E8C69EE47}" type="sibTrans" cxnId="{0BC17022-F456-4A39-9214-C189719E3A41}">
      <dgm:prSet/>
      <dgm:spPr/>
      <dgm:t>
        <a:bodyPr/>
        <a:lstStyle/>
        <a:p>
          <a:endParaRPr lang="ru-RU"/>
        </a:p>
      </dgm:t>
    </dgm:pt>
    <dgm:pt modelId="{87BDCD9D-66B5-4913-B5D1-30122790DED3}">
      <dgm:prSet phldrT="[Текст]" custT="1"/>
      <dgm:spPr/>
      <dgm:t>
        <a:bodyPr/>
        <a:lstStyle/>
        <a:p>
          <a:r>
            <a:rPr lang="ru-RU" sz="1800" dirty="0" smtClean="0"/>
            <a:t>Принципы динамичности и вариативности</a:t>
          </a:r>
          <a:endParaRPr lang="ru-RU" sz="1800" dirty="0"/>
        </a:p>
      </dgm:t>
    </dgm:pt>
    <dgm:pt modelId="{7440FF98-03F6-4246-BF54-135EEA8858C7}" type="parTrans" cxnId="{89CA8251-6471-4C65-9A5F-0637FC661CAA}">
      <dgm:prSet/>
      <dgm:spPr/>
      <dgm:t>
        <a:bodyPr/>
        <a:lstStyle/>
        <a:p>
          <a:endParaRPr lang="ru-RU"/>
        </a:p>
      </dgm:t>
    </dgm:pt>
    <dgm:pt modelId="{174F59AE-B8FD-4915-99CD-AB79000DDD9D}" type="sibTrans" cxnId="{89CA8251-6471-4C65-9A5F-0637FC661CAA}">
      <dgm:prSet/>
      <dgm:spPr/>
      <dgm:t>
        <a:bodyPr/>
        <a:lstStyle/>
        <a:p>
          <a:endParaRPr lang="ru-RU"/>
        </a:p>
      </dgm:t>
    </dgm:pt>
    <dgm:pt modelId="{FA7E35FE-A8E9-4DF5-A043-22361F7F2449}">
      <dgm:prSet custT="1"/>
      <dgm:spPr/>
      <dgm:t>
        <a:bodyPr/>
        <a:lstStyle/>
        <a:p>
          <a:r>
            <a:rPr lang="ru-RU" sz="1500" dirty="0" smtClean="0"/>
            <a:t> </a:t>
          </a:r>
          <a:r>
            <a:rPr lang="ru-RU" sz="1800" dirty="0" smtClean="0"/>
            <a:t>Принцип научности</a:t>
          </a:r>
          <a:endParaRPr lang="ru-RU" sz="1800" dirty="0"/>
        </a:p>
      </dgm:t>
    </dgm:pt>
    <dgm:pt modelId="{C0CA744A-C6E2-4D27-BBE9-40CABB06AD66}" type="parTrans" cxnId="{829497B3-0BBC-4A7B-ACD0-74D3E3D8D37A}">
      <dgm:prSet/>
      <dgm:spPr/>
      <dgm:t>
        <a:bodyPr/>
        <a:lstStyle/>
        <a:p>
          <a:endParaRPr lang="ru-RU"/>
        </a:p>
      </dgm:t>
    </dgm:pt>
    <dgm:pt modelId="{039559B9-88C5-496B-8CCC-B384AA033198}" type="sibTrans" cxnId="{829497B3-0BBC-4A7B-ACD0-74D3E3D8D37A}">
      <dgm:prSet/>
      <dgm:spPr/>
      <dgm:t>
        <a:bodyPr/>
        <a:lstStyle/>
        <a:p>
          <a:endParaRPr lang="ru-RU"/>
        </a:p>
      </dgm:t>
    </dgm:pt>
    <dgm:pt modelId="{84895599-BA0F-4D0B-A31C-B73FBD5CD832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Принцип непрерывности  и разнообразия</a:t>
          </a:r>
          <a:endParaRPr lang="ru-RU" sz="1800" dirty="0"/>
        </a:p>
      </dgm:t>
    </dgm:pt>
    <dgm:pt modelId="{D65120A7-677E-4E97-8A4A-B14A27D29BA4}" type="parTrans" cxnId="{15627228-34D7-454B-B117-36880B3F0A43}">
      <dgm:prSet/>
      <dgm:spPr/>
      <dgm:t>
        <a:bodyPr/>
        <a:lstStyle/>
        <a:p>
          <a:endParaRPr lang="ru-RU"/>
        </a:p>
      </dgm:t>
    </dgm:pt>
    <dgm:pt modelId="{BC912B54-EE3D-47BC-9147-E7DE8D179F82}" type="sibTrans" cxnId="{15627228-34D7-454B-B117-36880B3F0A43}">
      <dgm:prSet/>
      <dgm:spPr/>
      <dgm:t>
        <a:bodyPr/>
        <a:lstStyle/>
        <a:p>
          <a:endParaRPr lang="ru-RU"/>
        </a:p>
      </dgm:t>
    </dgm:pt>
    <dgm:pt modelId="{2D4EB90D-FE95-4C32-A41F-1441A553FA3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Принцип партнерства </a:t>
          </a:r>
        </a:p>
      </dgm:t>
    </dgm:pt>
    <dgm:pt modelId="{3477BF70-120D-409E-8A0F-0D4C646B2825}" type="parTrans" cxnId="{FC7F7A7C-A047-407D-8F15-2283944E1D27}">
      <dgm:prSet/>
      <dgm:spPr/>
      <dgm:t>
        <a:bodyPr/>
        <a:lstStyle/>
        <a:p>
          <a:endParaRPr lang="ru-RU"/>
        </a:p>
      </dgm:t>
    </dgm:pt>
    <dgm:pt modelId="{CD7B3E8E-2025-4675-8647-44FFAE9ABA6A}" type="sibTrans" cxnId="{FC7F7A7C-A047-407D-8F15-2283944E1D27}">
      <dgm:prSet/>
      <dgm:spPr/>
      <dgm:t>
        <a:bodyPr/>
        <a:lstStyle/>
        <a:p>
          <a:endParaRPr lang="ru-RU"/>
        </a:p>
      </dgm:t>
    </dgm:pt>
    <dgm:pt modelId="{9E9F191D-6A0E-4F18-ADF5-7B72CD00C209}">
      <dgm:prSet custT="1"/>
      <dgm:spPr/>
      <dgm:t>
        <a:bodyPr/>
        <a:lstStyle/>
        <a:p>
          <a:r>
            <a:rPr lang="ru-RU" sz="1800" dirty="0" smtClean="0"/>
            <a:t>Принципы </a:t>
          </a:r>
          <a:r>
            <a:rPr lang="ru-RU" sz="1800" dirty="0" err="1" smtClean="0"/>
            <a:t>экологичности</a:t>
          </a:r>
          <a:r>
            <a:rPr lang="ru-RU" sz="1800" dirty="0" smtClean="0"/>
            <a:t> и безопасности</a:t>
          </a:r>
          <a:endParaRPr lang="ru-RU" sz="1800" dirty="0"/>
        </a:p>
      </dgm:t>
    </dgm:pt>
    <dgm:pt modelId="{C111A828-E891-4373-9CD6-77E825885CBE}" type="parTrans" cxnId="{7ED166F7-EAC4-4126-9CFE-9DE166C5E453}">
      <dgm:prSet/>
      <dgm:spPr/>
      <dgm:t>
        <a:bodyPr/>
        <a:lstStyle/>
        <a:p>
          <a:endParaRPr lang="ru-RU"/>
        </a:p>
      </dgm:t>
    </dgm:pt>
    <dgm:pt modelId="{0FC2ED2D-8B8C-4630-930F-2D9308A075AB}" type="sibTrans" cxnId="{7ED166F7-EAC4-4126-9CFE-9DE166C5E453}">
      <dgm:prSet/>
      <dgm:spPr/>
      <dgm:t>
        <a:bodyPr/>
        <a:lstStyle/>
        <a:p>
          <a:endParaRPr lang="ru-RU"/>
        </a:p>
      </dgm:t>
    </dgm:pt>
    <dgm:pt modelId="{D7539ACD-4279-458C-AF12-ECBF35CC24BF}" type="pres">
      <dgm:prSet presAssocID="{B03FBBBC-7A55-4BB7-BA7E-F341E158EA7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C5E5EF-5571-4C77-A4D9-CF0855CC8C9D}" type="pres">
      <dgm:prSet presAssocID="{2BFCA6F6-6016-4622-95E1-E511A1D0BC81}" presName="parentLin" presStyleCnt="0"/>
      <dgm:spPr/>
    </dgm:pt>
    <dgm:pt modelId="{B82AC063-67FE-4926-B1E3-00BD0865EA25}" type="pres">
      <dgm:prSet presAssocID="{2BFCA6F6-6016-4622-95E1-E511A1D0BC8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FE3CEE99-A091-4710-8498-634FF0D9EB9E}" type="pres">
      <dgm:prSet presAssocID="{2BFCA6F6-6016-4622-95E1-E511A1D0BC8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0131E-3000-4F92-9CFC-056586C89EB2}" type="pres">
      <dgm:prSet presAssocID="{2BFCA6F6-6016-4622-95E1-E511A1D0BC81}" presName="negativeSpace" presStyleCnt="0"/>
      <dgm:spPr/>
    </dgm:pt>
    <dgm:pt modelId="{EFC48DBE-7AB2-4335-B564-66D68ED85FD8}" type="pres">
      <dgm:prSet presAssocID="{2BFCA6F6-6016-4622-95E1-E511A1D0BC81}" presName="childText" presStyleLbl="conFgAcc1" presStyleIdx="0" presStyleCnt="7">
        <dgm:presLayoutVars>
          <dgm:bulletEnabled val="1"/>
        </dgm:presLayoutVars>
      </dgm:prSet>
      <dgm:spPr/>
    </dgm:pt>
    <dgm:pt modelId="{3AE4E804-43CD-4358-A8EA-DDEBA3646FF9}" type="pres">
      <dgm:prSet presAssocID="{1BCB3EE4-8A44-435C-A4FB-10300CDE1E46}" presName="spaceBetweenRectangles" presStyleCnt="0"/>
      <dgm:spPr/>
    </dgm:pt>
    <dgm:pt modelId="{73B0A76D-C198-45FD-AF94-7DB3CF6EBAEB}" type="pres">
      <dgm:prSet presAssocID="{4E4DC573-842F-4FFA-A9FA-51B90EA9C07B}" presName="parentLin" presStyleCnt="0"/>
      <dgm:spPr/>
    </dgm:pt>
    <dgm:pt modelId="{DB20F5EB-C9FC-4ADA-B0D2-177E80E35819}" type="pres">
      <dgm:prSet presAssocID="{4E4DC573-842F-4FFA-A9FA-51B90EA9C07B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286A1B7D-45B8-4226-B432-E083DC18666E}" type="pres">
      <dgm:prSet presAssocID="{4E4DC573-842F-4FFA-A9FA-51B90EA9C07B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9BF3E4-A970-477A-9FA3-7DD142B093D4}" type="pres">
      <dgm:prSet presAssocID="{4E4DC573-842F-4FFA-A9FA-51B90EA9C07B}" presName="negativeSpace" presStyleCnt="0"/>
      <dgm:spPr/>
    </dgm:pt>
    <dgm:pt modelId="{6A4D0017-DB60-40AC-9720-D316D116F4E8}" type="pres">
      <dgm:prSet presAssocID="{4E4DC573-842F-4FFA-A9FA-51B90EA9C07B}" presName="childText" presStyleLbl="conFgAcc1" presStyleIdx="1" presStyleCnt="7">
        <dgm:presLayoutVars>
          <dgm:bulletEnabled val="1"/>
        </dgm:presLayoutVars>
      </dgm:prSet>
      <dgm:spPr/>
    </dgm:pt>
    <dgm:pt modelId="{D1155974-316A-4A32-ABC5-6DA24DBA0CD1}" type="pres">
      <dgm:prSet presAssocID="{A51DD9DC-9640-49C7-A034-867E8C69EE47}" presName="spaceBetweenRectangles" presStyleCnt="0"/>
      <dgm:spPr/>
    </dgm:pt>
    <dgm:pt modelId="{B9D5BB29-CDD5-4C0A-86A3-085187DB04AD}" type="pres">
      <dgm:prSet presAssocID="{87BDCD9D-66B5-4913-B5D1-30122790DED3}" presName="parentLin" presStyleCnt="0"/>
      <dgm:spPr/>
    </dgm:pt>
    <dgm:pt modelId="{20863A7B-D444-4313-A2B1-60C76810A62A}" type="pres">
      <dgm:prSet presAssocID="{87BDCD9D-66B5-4913-B5D1-30122790DED3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4F077EB-38E1-4B3A-99C4-11D8922B1C33}" type="pres">
      <dgm:prSet presAssocID="{87BDCD9D-66B5-4913-B5D1-30122790DED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A849AB-E939-4E6A-8D1E-C0832426A6AA}" type="pres">
      <dgm:prSet presAssocID="{87BDCD9D-66B5-4913-B5D1-30122790DED3}" presName="negativeSpace" presStyleCnt="0"/>
      <dgm:spPr/>
    </dgm:pt>
    <dgm:pt modelId="{55E7B7CA-BC67-4E0F-B79D-0DD49B9FE662}" type="pres">
      <dgm:prSet presAssocID="{87BDCD9D-66B5-4913-B5D1-30122790DED3}" presName="childText" presStyleLbl="conFgAcc1" presStyleIdx="2" presStyleCnt="7">
        <dgm:presLayoutVars>
          <dgm:bulletEnabled val="1"/>
        </dgm:presLayoutVars>
      </dgm:prSet>
      <dgm:spPr/>
    </dgm:pt>
    <dgm:pt modelId="{5BC1515E-7B56-421E-BCF9-0D100E3BC30F}" type="pres">
      <dgm:prSet presAssocID="{174F59AE-B8FD-4915-99CD-AB79000DDD9D}" presName="spaceBetweenRectangles" presStyleCnt="0"/>
      <dgm:spPr/>
    </dgm:pt>
    <dgm:pt modelId="{9D9A743D-28A3-4257-8673-588E3D6F3C49}" type="pres">
      <dgm:prSet presAssocID="{FA7E35FE-A8E9-4DF5-A043-22361F7F2449}" presName="parentLin" presStyleCnt="0"/>
      <dgm:spPr/>
    </dgm:pt>
    <dgm:pt modelId="{B92CA739-1596-4AAA-9BA3-FB9BA7EDDFEA}" type="pres">
      <dgm:prSet presAssocID="{FA7E35FE-A8E9-4DF5-A043-22361F7F2449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2B21D7C8-E688-4847-8622-F13145FF5852}" type="pres">
      <dgm:prSet presAssocID="{FA7E35FE-A8E9-4DF5-A043-22361F7F244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4B5E6F-14D3-4B6B-9C7F-3D218B6607C9}" type="pres">
      <dgm:prSet presAssocID="{FA7E35FE-A8E9-4DF5-A043-22361F7F2449}" presName="negativeSpace" presStyleCnt="0"/>
      <dgm:spPr/>
    </dgm:pt>
    <dgm:pt modelId="{E5F51F84-D675-4067-B4F1-20E1397F3DDC}" type="pres">
      <dgm:prSet presAssocID="{FA7E35FE-A8E9-4DF5-A043-22361F7F2449}" presName="childText" presStyleLbl="conFgAcc1" presStyleIdx="3" presStyleCnt="7">
        <dgm:presLayoutVars>
          <dgm:bulletEnabled val="1"/>
        </dgm:presLayoutVars>
      </dgm:prSet>
      <dgm:spPr/>
    </dgm:pt>
    <dgm:pt modelId="{62EF8865-1537-49E6-9B8E-A5D1F8546E40}" type="pres">
      <dgm:prSet presAssocID="{039559B9-88C5-496B-8CCC-B384AA033198}" presName="spaceBetweenRectangles" presStyleCnt="0"/>
      <dgm:spPr/>
    </dgm:pt>
    <dgm:pt modelId="{4CFA840D-AF2F-43B8-9206-CAD9E3152A97}" type="pres">
      <dgm:prSet presAssocID="{84895599-BA0F-4D0B-A31C-B73FBD5CD832}" presName="parentLin" presStyleCnt="0"/>
      <dgm:spPr/>
    </dgm:pt>
    <dgm:pt modelId="{65FCAEEC-9D99-4224-99F9-587C909CF821}" type="pres">
      <dgm:prSet presAssocID="{84895599-BA0F-4D0B-A31C-B73FBD5CD832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3188B76D-4F31-47DF-8E8D-87B1DDA64E2A}" type="pres">
      <dgm:prSet presAssocID="{84895599-BA0F-4D0B-A31C-B73FBD5CD83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096E5-47DA-47A1-B8DA-7E363909B91D}" type="pres">
      <dgm:prSet presAssocID="{84895599-BA0F-4D0B-A31C-B73FBD5CD832}" presName="negativeSpace" presStyleCnt="0"/>
      <dgm:spPr/>
    </dgm:pt>
    <dgm:pt modelId="{6CDD71B5-B87F-4EB3-8BD4-2D7CC6EEE76F}" type="pres">
      <dgm:prSet presAssocID="{84895599-BA0F-4D0B-A31C-B73FBD5CD832}" presName="childText" presStyleLbl="conFgAcc1" presStyleIdx="4" presStyleCnt="7">
        <dgm:presLayoutVars>
          <dgm:bulletEnabled val="1"/>
        </dgm:presLayoutVars>
      </dgm:prSet>
      <dgm:spPr/>
    </dgm:pt>
    <dgm:pt modelId="{E883B84B-C200-489E-AAF8-868F0F99E4A2}" type="pres">
      <dgm:prSet presAssocID="{BC912B54-EE3D-47BC-9147-E7DE8D179F82}" presName="spaceBetweenRectangles" presStyleCnt="0"/>
      <dgm:spPr/>
    </dgm:pt>
    <dgm:pt modelId="{125E5DA4-360A-4020-A2FA-864195D1DF6C}" type="pres">
      <dgm:prSet presAssocID="{2D4EB90D-FE95-4C32-A41F-1441A553FA3C}" presName="parentLin" presStyleCnt="0"/>
      <dgm:spPr/>
    </dgm:pt>
    <dgm:pt modelId="{7B08064E-143A-41D4-8BC4-F778820C5EFD}" type="pres">
      <dgm:prSet presAssocID="{2D4EB90D-FE95-4C32-A41F-1441A553FA3C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B1FE6EDB-E0FB-4C42-AFC3-ACF635F5E06C}" type="pres">
      <dgm:prSet presAssocID="{2D4EB90D-FE95-4C32-A41F-1441A553FA3C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A2239-95D4-4149-B889-BBC49F2F9D10}" type="pres">
      <dgm:prSet presAssocID="{2D4EB90D-FE95-4C32-A41F-1441A553FA3C}" presName="negativeSpace" presStyleCnt="0"/>
      <dgm:spPr/>
    </dgm:pt>
    <dgm:pt modelId="{88986BD9-078B-4BB7-A5D7-33EA35CD5FD6}" type="pres">
      <dgm:prSet presAssocID="{2D4EB90D-FE95-4C32-A41F-1441A553FA3C}" presName="childText" presStyleLbl="conFgAcc1" presStyleIdx="5" presStyleCnt="7">
        <dgm:presLayoutVars>
          <dgm:bulletEnabled val="1"/>
        </dgm:presLayoutVars>
      </dgm:prSet>
      <dgm:spPr/>
    </dgm:pt>
    <dgm:pt modelId="{83C03CD4-D68F-43EF-9038-139D7DDE7724}" type="pres">
      <dgm:prSet presAssocID="{CD7B3E8E-2025-4675-8647-44FFAE9ABA6A}" presName="spaceBetweenRectangles" presStyleCnt="0"/>
      <dgm:spPr/>
    </dgm:pt>
    <dgm:pt modelId="{67950153-C8E2-4D00-B32A-14F0B7AF88F8}" type="pres">
      <dgm:prSet presAssocID="{9E9F191D-6A0E-4F18-ADF5-7B72CD00C209}" presName="parentLin" presStyleCnt="0"/>
      <dgm:spPr/>
    </dgm:pt>
    <dgm:pt modelId="{65E4C9A1-0EED-4923-A105-0CDBECBD620A}" type="pres">
      <dgm:prSet presAssocID="{9E9F191D-6A0E-4F18-ADF5-7B72CD00C209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A068D6C0-8DA0-4042-A82F-22921E5BE556}" type="pres">
      <dgm:prSet presAssocID="{9E9F191D-6A0E-4F18-ADF5-7B72CD00C20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56A58B-6103-4BCD-924D-FDD3E95CB6D2}" type="pres">
      <dgm:prSet presAssocID="{9E9F191D-6A0E-4F18-ADF5-7B72CD00C209}" presName="negativeSpace" presStyleCnt="0"/>
      <dgm:spPr/>
    </dgm:pt>
    <dgm:pt modelId="{C1877B0A-5014-40B4-B87E-5EA96FD4D99C}" type="pres">
      <dgm:prSet presAssocID="{9E9F191D-6A0E-4F18-ADF5-7B72CD00C20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7B99554-9EBB-490C-98D8-FB526C82BBA7}" type="presOf" srcId="{2BFCA6F6-6016-4622-95E1-E511A1D0BC81}" destId="{FE3CEE99-A091-4710-8498-634FF0D9EB9E}" srcOrd="1" destOrd="0" presId="urn:microsoft.com/office/officeart/2005/8/layout/list1"/>
    <dgm:cxn modelId="{15627228-34D7-454B-B117-36880B3F0A43}" srcId="{B03FBBBC-7A55-4BB7-BA7E-F341E158EA7E}" destId="{84895599-BA0F-4D0B-A31C-B73FBD5CD832}" srcOrd="4" destOrd="0" parTransId="{D65120A7-677E-4E97-8A4A-B14A27D29BA4}" sibTransId="{BC912B54-EE3D-47BC-9147-E7DE8D179F82}"/>
    <dgm:cxn modelId="{89CA8251-6471-4C65-9A5F-0637FC661CAA}" srcId="{B03FBBBC-7A55-4BB7-BA7E-F341E158EA7E}" destId="{87BDCD9D-66B5-4913-B5D1-30122790DED3}" srcOrd="2" destOrd="0" parTransId="{7440FF98-03F6-4246-BF54-135EEA8858C7}" sibTransId="{174F59AE-B8FD-4915-99CD-AB79000DDD9D}"/>
    <dgm:cxn modelId="{B13DD2AE-74BA-4BE5-987B-3095B4BDDBBF}" type="presOf" srcId="{2D4EB90D-FE95-4C32-A41F-1441A553FA3C}" destId="{B1FE6EDB-E0FB-4C42-AFC3-ACF635F5E06C}" srcOrd="1" destOrd="0" presId="urn:microsoft.com/office/officeart/2005/8/layout/list1"/>
    <dgm:cxn modelId="{C838DCDA-A112-474C-B14A-A1B65F30BA32}" type="presOf" srcId="{9E9F191D-6A0E-4F18-ADF5-7B72CD00C209}" destId="{A068D6C0-8DA0-4042-A82F-22921E5BE556}" srcOrd="1" destOrd="0" presId="urn:microsoft.com/office/officeart/2005/8/layout/list1"/>
    <dgm:cxn modelId="{8C06C421-DC93-4420-A8FC-6B5DD0A1F705}" type="presOf" srcId="{84895599-BA0F-4D0B-A31C-B73FBD5CD832}" destId="{3188B76D-4F31-47DF-8E8D-87B1DDA64E2A}" srcOrd="1" destOrd="0" presId="urn:microsoft.com/office/officeart/2005/8/layout/list1"/>
    <dgm:cxn modelId="{8264E0C4-76CD-4332-9B96-7016C9E5AF3D}" srcId="{B03FBBBC-7A55-4BB7-BA7E-F341E158EA7E}" destId="{2BFCA6F6-6016-4622-95E1-E511A1D0BC81}" srcOrd="0" destOrd="0" parTransId="{7BE23BB9-A1B8-4DCF-97ED-F644D4F99C7E}" sibTransId="{1BCB3EE4-8A44-435C-A4FB-10300CDE1E46}"/>
    <dgm:cxn modelId="{0BC17022-F456-4A39-9214-C189719E3A41}" srcId="{B03FBBBC-7A55-4BB7-BA7E-F341E158EA7E}" destId="{4E4DC573-842F-4FFA-A9FA-51B90EA9C07B}" srcOrd="1" destOrd="0" parTransId="{5844ABD9-A4CE-466A-BF51-BA8AD5898478}" sibTransId="{A51DD9DC-9640-49C7-A034-867E8C69EE47}"/>
    <dgm:cxn modelId="{7ED166F7-EAC4-4126-9CFE-9DE166C5E453}" srcId="{B03FBBBC-7A55-4BB7-BA7E-F341E158EA7E}" destId="{9E9F191D-6A0E-4F18-ADF5-7B72CD00C209}" srcOrd="6" destOrd="0" parTransId="{C111A828-E891-4373-9CD6-77E825885CBE}" sibTransId="{0FC2ED2D-8B8C-4630-930F-2D9308A075AB}"/>
    <dgm:cxn modelId="{68F74A70-C090-48ED-B91C-715BF1BDB55E}" type="presOf" srcId="{2D4EB90D-FE95-4C32-A41F-1441A553FA3C}" destId="{7B08064E-143A-41D4-8BC4-F778820C5EFD}" srcOrd="0" destOrd="0" presId="urn:microsoft.com/office/officeart/2005/8/layout/list1"/>
    <dgm:cxn modelId="{61003410-4F90-4373-84FD-E1549770FB6F}" type="presOf" srcId="{2BFCA6F6-6016-4622-95E1-E511A1D0BC81}" destId="{B82AC063-67FE-4926-B1E3-00BD0865EA25}" srcOrd="0" destOrd="0" presId="urn:microsoft.com/office/officeart/2005/8/layout/list1"/>
    <dgm:cxn modelId="{7738E130-ADCF-484B-BD52-374D3B93598D}" type="presOf" srcId="{87BDCD9D-66B5-4913-B5D1-30122790DED3}" destId="{94F077EB-38E1-4B3A-99C4-11D8922B1C33}" srcOrd="1" destOrd="0" presId="urn:microsoft.com/office/officeart/2005/8/layout/list1"/>
    <dgm:cxn modelId="{94B4DADD-5A91-4E36-BD2A-DB02E35EFF62}" type="presOf" srcId="{84895599-BA0F-4D0B-A31C-B73FBD5CD832}" destId="{65FCAEEC-9D99-4224-99F9-587C909CF821}" srcOrd="0" destOrd="0" presId="urn:microsoft.com/office/officeart/2005/8/layout/list1"/>
    <dgm:cxn modelId="{9533D3F9-68C8-483A-B1C3-804850074461}" type="presOf" srcId="{4E4DC573-842F-4FFA-A9FA-51B90EA9C07B}" destId="{286A1B7D-45B8-4226-B432-E083DC18666E}" srcOrd="1" destOrd="0" presId="urn:microsoft.com/office/officeart/2005/8/layout/list1"/>
    <dgm:cxn modelId="{DE8E5894-DF81-463F-AF24-58582F0AF036}" type="presOf" srcId="{9E9F191D-6A0E-4F18-ADF5-7B72CD00C209}" destId="{65E4C9A1-0EED-4923-A105-0CDBECBD620A}" srcOrd="0" destOrd="0" presId="urn:microsoft.com/office/officeart/2005/8/layout/list1"/>
    <dgm:cxn modelId="{FC7F7A7C-A047-407D-8F15-2283944E1D27}" srcId="{B03FBBBC-7A55-4BB7-BA7E-F341E158EA7E}" destId="{2D4EB90D-FE95-4C32-A41F-1441A553FA3C}" srcOrd="5" destOrd="0" parTransId="{3477BF70-120D-409E-8A0F-0D4C646B2825}" sibTransId="{CD7B3E8E-2025-4675-8647-44FFAE9ABA6A}"/>
    <dgm:cxn modelId="{8567D6FE-A031-4924-94BF-44F265AECDAF}" type="presOf" srcId="{FA7E35FE-A8E9-4DF5-A043-22361F7F2449}" destId="{B92CA739-1596-4AAA-9BA3-FB9BA7EDDFEA}" srcOrd="0" destOrd="0" presId="urn:microsoft.com/office/officeart/2005/8/layout/list1"/>
    <dgm:cxn modelId="{4CE749AA-4316-4090-9114-2806DEA4493C}" type="presOf" srcId="{B03FBBBC-7A55-4BB7-BA7E-F341E158EA7E}" destId="{D7539ACD-4279-458C-AF12-ECBF35CC24BF}" srcOrd="0" destOrd="0" presId="urn:microsoft.com/office/officeart/2005/8/layout/list1"/>
    <dgm:cxn modelId="{829497B3-0BBC-4A7B-ACD0-74D3E3D8D37A}" srcId="{B03FBBBC-7A55-4BB7-BA7E-F341E158EA7E}" destId="{FA7E35FE-A8E9-4DF5-A043-22361F7F2449}" srcOrd="3" destOrd="0" parTransId="{C0CA744A-C6E2-4D27-BBE9-40CABB06AD66}" sibTransId="{039559B9-88C5-496B-8CCC-B384AA033198}"/>
    <dgm:cxn modelId="{E32888D4-B3EF-461A-91AC-61D8F49917A5}" type="presOf" srcId="{4E4DC573-842F-4FFA-A9FA-51B90EA9C07B}" destId="{DB20F5EB-C9FC-4ADA-B0D2-177E80E35819}" srcOrd="0" destOrd="0" presId="urn:microsoft.com/office/officeart/2005/8/layout/list1"/>
    <dgm:cxn modelId="{62FF5B5F-B33F-4241-9DD5-171858B70D2C}" type="presOf" srcId="{FA7E35FE-A8E9-4DF5-A043-22361F7F2449}" destId="{2B21D7C8-E688-4847-8622-F13145FF5852}" srcOrd="1" destOrd="0" presId="urn:microsoft.com/office/officeart/2005/8/layout/list1"/>
    <dgm:cxn modelId="{8C15963C-7BC2-4D59-B976-F100707FE7BE}" type="presOf" srcId="{87BDCD9D-66B5-4913-B5D1-30122790DED3}" destId="{20863A7B-D444-4313-A2B1-60C76810A62A}" srcOrd="0" destOrd="0" presId="urn:microsoft.com/office/officeart/2005/8/layout/list1"/>
    <dgm:cxn modelId="{610AE0D6-3495-40E4-8BB8-145B24D67D96}" type="presParOf" srcId="{D7539ACD-4279-458C-AF12-ECBF35CC24BF}" destId="{9DC5E5EF-5571-4C77-A4D9-CF0855CC8C9D}" srcOrd="0" destOrd="0" presId="urn:microsoft.com/office/officeart/2005/8/layout/list1"/>
    <dgm:cxn modelId="{E7A21941-0DDC-4FAB-B9AE-4689FBAA471A}" type="presParOf" srcId="{9DC5E5EF-5571-4C77-A4D9-CF0855CC8C9D}" destId="{B82AC063-67FE-4926-B1E3-00BD0865EA25}" srcOrd="0" destOrd="0" presId="urn:microsoft.com/office/officeart/2005/8/layout/list1"/>
    <dgm:cxn modelId="{3747395F-953C-4156-8D8F-A950B5B5717C}" type="presParOf" srcId="{9DC5E5EF-5571-4C77-A4D9-CF0855CC8C9D}" destId="{FE3CEE99-A091-4710-8498-634FF0D9EB9E}" srcOrd="1" destOrd="0" presId="urn:microsoft.com/office/officeart/2005/8/layout/list1"/>
    <dgm:cxn modelId="{AE56F25C-13FB-43EC-BC5B-C11BE16D3613}" type="presParOf" srcId="{D7539ACD-4279-458C-AF12-ECBF35CC24BF}" destId="{C420131E-3000-4F92-9CFC-056586C89EB2}" srcOrd="1" destOrd="0" presId="urn:microsoft.com/office/officeart/2005/8/layout/list1"/>
    <dgm:cxn modelId="{2E274438-93F9-4DCA-98E0-2AEBF961371C}" type="presParOf" srcId="{D7539ACD-4279-458C-AF12-ECBF35CC24BF}" destId="{EFC48DBE-7AB2-4335-B564-66D68ED85FD8}" srcOrd="2" destOrd="0" presId="urn:microsoft.com/office/officeart/2005/8/layout/list1"/>
    <dgm:cxn modelId="{4F3CC427-9FC6-4839-8369-173431954DA3}" type="presParOf" srcId="{D7539ACD-4279-458C-AF12-ECBF35CC24BF}" destId="{3AE4E804-43CD-4358-A8EA-DDEBA3646FF9}" srcOrd="3" destOrd="0" presId="urn:microsoft.com/office/officeart/2005/8/layout/list1"/>
    <dgm:cxn modelId="{890EB424-E868-4C97-9E66-DFF386118EB9}" type="presParOf" srcId="{D7539ACD-4279-458C-AF12-ECBF35CC24BF}" destId="{73B0A76D-C198-45FD-AF94-7DB3CF6EBAEB}" srcOrd="4" destOrd="0" presId="urn:microsoft.com/office/officeart/2005/8/layout/list1"/>
    <dgm:cxn modelId="{62748692-9BE2-4CEA-98A2-9C457B5E9D63}" type="presParOf" srcId="{73B0A76D-C198-45FD-AF94-7DB3CF6EBAEB}" destId="{DB20F5EB-C9FC-4ADA-B0D2-177E80E35819}" srcOrd="0" destOrd="0" presId="urn:microsoft.com/office/officeart/2005/8/layout/list1"/>
    <dgm:cxn modelId="{60D85B21-4E30-411C-BFFB-8D60911CD07E}" type="presParOf" srcId="{73B0A76D-C198-45FD-AF94-7DB3CF6EBAEB}" destId="{286A1B7D-45B8-4226-B432-E083DC18666E}" srcOrd="1" destOrd="0" presId="urn:microsoft.com/office/officeart/2005/8/layout/list1"/>
    <dgm:cxn modelId="{FBB12D60-9467-4055-BDC2-A39FC73A398E}" type="presParOf" srcId="{D7539ACD-4279-458C-AF12-ECBF35CC24BF}" destId="{139BF3E4-A970-477A-9FA3-7DD142B093D4}" srcOrd="5" destOrd="0" presId="urn:microsoft.com/office/officeart/2005/8/layout/list1"/>
    <dgm:cxn modelId="{EBF0A7B4-9B2B-4B23-BF27-9FD8CDA6275E}" type="presParOf" srcId="{D7539ACD-4279-458C-AF12-ECBF35CC24BF}" destId="{6A4D0017-DB60-40AC-9720-D316D116F4E8}" srcOrd="6" destOrd="0" presId="urn:microsoft.com/office/officeart/2005/8/layout/list1"/>
    <dgm:cxn modelId="{807F192C-A6D6-4804-82D4-B7B7CE6A1AF1}" type="presParOf" srcId="{D7539ACD-4279-458C-AF12-ECBF35CC24BF}" destId="{D1155974-316A-4A32-ABC5-6DA24DBA0CD1}" srcOrd="7" destOrd="0" presId="urn:microsoft.com/office/officeart/2005/8/layout/list1"/>
    <dgm:cxn modelId="{45E78A55-88EB-4490-9F64-3B9633DE0242}" type="presParOf" srcId="{D7539ACD-4279-458C-AF12-ECBF35CC24BF}" destId="{B9D5BB29-CDD5-4C0A-86A3-085187DB04AD}" srcOrd="8" destOrd="0" presId="urn:microsoft.com/office/officeart/2005/8/layout/list1"/>
    <dgm:cxn modelId="{3FAE8FC9-2EDE-4AD0-BC00-4173FC2463D1}" type="presParOf" srcId="{B9D5BB29-CDD5-4C0A-86A3-085187DB04AD}" destId="{20863A7B-D444-4313-A2B1-60C76810A62A}" srcOrd="0" destOrd="0" presId="urn:microsoft.com/office/officeart/2005/8/layout/list1"/>
    <dgm:cxn modelId="{D458D176-0876-4FC5-BD90-86466D0B42B4}" type="presParOf" srcId="{B9D5BB29-CDD5-4C0A-86A3-085187DB04AD}" destId="{94F077EB-38E1-4B3A-99C4-11D8922B1C33}" srcOrd="1" destOrd="0" presId="urn:microsoft.com/office/officeart/2005/8/layout/list1"/>
    <dgm:cxn modelId="{34950937-AF10-421C-87D9-47DA37E9AAEB}" type="presParOf" srcId="{D7539ACD-4279-458C-AF12-ECBF35CC24BF}" destId="{A9A849AB-E939-4E6A-8D1E-C0832426A6AA}" srcOrd="9" destOrd="0" presId="urn:microsoft.com/office/officeart/2005/8/layout/list1"/>
    <dgm:cxn modelId="{E0B8B046-40B1-4B08-9032-3D350BF857AE}" type="presParOf" srcId="{D7539ACD-4279-458C-AF12-ECBF35CC24BF}" destId="{55E7B7CA-BC67-4E0F-B79D-0DD49B9FE662}" srcOrd="10" destOrd="0" presId="urn:microsoft.com/office/officeart/2005/8/layout/list1"/>
    <dgm:cxn modelId="{4648AB99-3E6C-4A67-A798-7CB59F6349F8}" type="presParOf" srcId="{D7539ACD-4279-458C-AF12-ECBF35CC24BF}" destId="{5BC1515E-7B56-421E-BCF9-0D100E3BC30F}" srcOrd="11" destOrd="0" presId="urn:microsoft.com/office/officeart/2005/8/layout/list1"/>
    <dgm:cxn modelId="{E2580288-94B1-4FA9-BB22-7EC2C5134026}" type="presParOf" srcId="{D7539ACD-4279-458C-AF12-ECBF35CC24BF}" destId="{9D9A743D-28A3-4257-8673-588E3D6F3C49}" srcOrd="12" destOrd="0" presId="urn:microsoft.com/office/officeart/2005/8/layout/list1"/>
    <dgm:cxn modelId="{482FD656-F948-449A-AE9B-A287BD3E28B7}" type="presParOf" srcId="{9D9A743D-28A3-4257-8673-588E3D6F3C49}" destId="{B92CA739-1596-4AAA-9BA3-FB9BA7EDDFEA}" srcOrd="0" destOrd="0" presId="urn:microsoft.com/office/officeart/2005/8/layout/list1"/>
    <dgm:cxn modelId="{A4C37AA0-091A-42B9-9AB0-77317A688788}" type="presParOf" srcId="{9D9A743D-28A3-4257-8673-588E3D6F3C49}" destId="{2B21D7C8-E688-4847-8622-F13145FF5852}" srcOrd="1" destOrd="0" presId="urn:microsoft.com/office/officeart/2005/8/layout/list1"/>
    <dgm:cxn modelId="{46199E4C-351F-4F6E-BE97-51C5F3D1FECE}" type="presParOf" srcId="{D7539ACD-4279-458C-AF12-ECBF35CC24BF}" destId="{4B4B5E6F-14D3-4B6B-9C7F-3D218B6607C9}" srcOrd="13" destOrd="0" presId="urn:microsoft.com/office/officeart/2005/8/layout/list1"/>
    <dgm:cxn modelId="{81A022FA-EC52-44E4-89CC-78C2B83B2509}" type="presParOf" srcId="{D7539ACD-4279-458C-AF12-ECBF35CC24BF}" destId="{E5F51F84-D675-4067-B4F1-20E1397F3DDC}" srcOrd="14" destOrd="0" presId="urn:microsoft.com/office/officeart/2005/8/layout/list1"/>
    <dgm:cxn modelId="{6EBC4390-DE93-473D-9724-FAB3AC6286AC}" type="presParOf" srcId="{D7539ACD-4279-458C-AF12-ECBF35CC24BF}" destId="{62EF8865-1537-49E6-9B8E-A5D1F8546E40}" srcOrd="15" destOrd="0" presId="urn:microsoft.com/office/officeart/2005/8/layout/list1"/>
    <dgm:cxn modelId="{0B4C3047-C5F3-42E5-AB42-5C81FE44783C}" type="presParOf" srcId="{D7539ACD-4279-458C-AF12-ECBF35CC24BF}" destId="{4CFA840D-AF2F-43B8-9206-CAD9E3152A97}" srcOrd="16" destOrd="0" presId="urn:microsoft.com/office/officeart/2005/8/layout/list1"/>
    <dgm:cxn modelId="{E7358BE6-72A0-46BF-BBE1-DEBD29BC515E}" type="presParOf" srcId="{4CFA840D-AF2F-43B8-9206-CAD9E3152A97}" destId="{65FCAEEC-9D99-4224-99F9-587C909CF821}" srcOrd="0" destOrd="0" presId="urn:microsoft.com/office/officeart/2005/8/layout/list1"/>
    <dgm:cxn modelId="{9206B2D3-E6CA-44AB-858B-648840241B58}" type="presParOf" srcId="{4CFA840D-AF2F-43B8-9206-CAD9E3152A97}" destId="{3188B76D-4F31-47DF-8E8D-87B1DDA64E2A}" srcOrd="1" destOrd="0" presId="urn:microsoft.com/office/officeart/2005/8/layout/list1"/>
    <dgm:cxn modelId="{807C3432-88DC-4322-A4B0-53A7F15219F4}" type="presParOf" srcId="{D7539ACD-4279-458C-AF12-ECBF35CC24BF}" destId="{AF7096E5-47DA-47A1-B8DA-7E363909B91D}" srcOrd="17" destOrd="0" presId="urn:microsoft.com/office/officeart/2005/8/layout/list1"/>
    <dgm:cxn modelId="{E71FBBF4-0194-473E-8D99-71A2E641CBDF}" type="presParOf" srcId="{D7539ACD-4279-458C-AF12-ECBF35CC24BF}" destId="{6CDD71B5-B87F-4EB3-8BD4-2D7CC6EEE76F}" srcOrd="18" destOrd="0" presId="urn:microsoft.com/office/officeart/2005/8/layout/list1"/>
    <dgm:cxn modelId="{D956F6D9-E5D0-49AE-86CE-7AA5532C2D3C}" type="presParOf" srcId="{D7539ACD-4279-458C-AF12-ECBF35CC24BF}" destId="{E883B84B-C200-489E-AAF8-868F0F99E4A2}" srcOrd="19" destOrd="0" presId="urn:microsoft.com/office/officeart/2005/8/layout/list1"/>
    <dgm:cxn modelId="{5CE330D0-848D-4FBE-8EB6-B090F5A9EDCD}" type="presParOf" srcId="{D7539ACD-4279-458C-AF12-ECBF35CC24BF}" destId="{125E5DA4-360A-4020-A2FA-864195D1DF6C}" srcOrd="20" destOrd="0" presId="urn:microsoft.com/office/officeart/2005/8/layout/list1"/>
    <dgm:cxn modelId="{D48532A9-8275-4252-84E6-9F3B54A0F2FD}" type="presParOf" srcId="{125E5DA4-360A-4020-A2FA-864195D1DF6C}" destId="{7B08064E-143A-41D4-8BC4-F778820C5EFD}" srcOrd="0" destOrd="0" presId="urn:microsoft.com/office/officeart/2005/8/layout/list1"/>
    <dgm:cxn modelId="{5C64B1E7-8C0E-40A0-B0DF-94466F2B72BF}" type="presParOf" srcId="{125E5DA4-360A-4020-A2FA-864195D1DF6C}" destId="{B1FE6EDB-E0FB-4C42-AFC3-ACF635F5E06C}" srcOrd="1" destOrd="0" presId="urn:microsoft.com/office/officeart/2005/8/layout/list1"/>
    <dgm:cxn modelId="{CFC83C40-B4F0-449B-8AF9-07D7F06BB909}" type="presParOf" srcId="{D7539ACD-4279-458C-AF12-ECBF35CC24BF}" destId="{550A2239-95D4-4149-B889-BBC49F2F9D10}" srcOrd="21" destOrd="0" presId="urn:microsoft.com/office/officeart/2005/8/layout/list1"/>
    <dgm:cxn modelId="{BA9826FF-BBC8-4537-9F7C-475C981B1CD4}" type="presParOf" srcId="{D7539ACD-4279-458C-AF12-ECBF35CC24BF}" destId="{88986BD9-078B-4BB7-A5D7-33EA35CD5FD6}" srcOrd="22" destOrd="0" presId="urn:microsoft.com/office/officeart/2005/8/layout/list1"/>
    <dgm:cxn modelId="{5A88B1B6-6155-4083-80C5-E69D0C9DED34}" type="presParOf" srcId="{D7539ACD-4279-458C-AF12-ECBF35CC24BF}" destId="{83C03CD4-D68F-43EF-9038-139D7DDE7724}" srcOrd="23" destOrd="0" presId="urn:microsoft.com/office/officeart/2005/8/layout/list1"/>
    <dgm:cxn modelId="{BA63B3BE-B1E2-4277-80FE-7AD798D6FF31}" type="presParOf" srcId="{D7539ACD-4279-458C-AF12-ECBF35CC24BF}" destId="{67950153-C8E2-4D00-B32A-14F0B7AF88F8}" srcOrd="24" destOrd="0" presId="urn:microsoft.com/office/officeart/2005/8/layout/list1"/>
    <dgm:cxn modelId="{ADBFFD9F-2DD7-4864-8F3D-5697E934EC23}" type="presParOf" srcId="{67950153-C8E2-4D00-B32A-14F0B7AF88F8}" destId="{65E4C9A1-0EED-4923-A105-0CDBECBD620A}" srcOrd="0" destOrd="0" presId="urn:microsoft.com/office/officeart/2005/8/layout/list1"/>
    <dgm:cxn modelId="{E5EC9C15-DF7D-4F24-A627-0794802F59F8}" type="presParOf" srcId="{67950153-C8E2-4D00-B32A-14F0B7AF88F8}" destId="{A068D6C0-8DA0-4042-A82F-22921E5BE556}" srcOrd="1" destOrd="0" presId="urn:microsoft.com/office/officeart/2005/8/layout/list1"/>
    <dgm:cxn modelId="{E2580653-B7B9-4905-87D9-A3E6425C2340}" type="presParOf" srcId="{D7539ACD-4279-458C-AF12-ECBF35CC24BF}" destId="{8356A58B-6103-4BCD-924D-FDD3E95CB6D2}" srcOrd="25" destOrd="0" presId="urn:microsoft.com/office/officeart/2005/8/layout/list1"/>
    <dgm:cxn modelId="{51CB916E-5C07-4584-A5C5-15B42EC15580}" type="presParOf" srcId="{D7539ACD-4279-458C-AF12-ECBF35CC24BF}" destId="{C1877B0A-5014-40B4-B87E-5EA96FD4D99C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1D5D8F-4185-43DE-ADF8-A1FD89B936F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88DA7D-F20D-4B4B-9865-35DAF8D8580C}">
      <dgm:prSet phldrT="[Текст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Образовательная программа ДОУ</a:t>
          </a:r>
          <a:endParaRPr lang="ru-RU" dirty="0"/>
        </a:p>
      </dgm:t>
    </dgm:pt>
    <dgm:pt modelId="{3ABDD155-7C38-4929-8E89-020C0BA05672}" type="parTrans" cxnId="{55D30573-CB49-4DFE-85C7-6A2B1615F52A}">
      <dgm:prSet/>
      <dgm:spPr/>
      <dgm:t>
        <a:bodyPr/>
        <a:lstStyle/>
        <a:p>
          <a:endParaRPr lang="ru-RU"/>
        </a:p>
      </dgm:t>
    </dgm:pt>
    <dgm:pt modelId="{33C755B4-5150-4ED1-8A88-B3C58DC62C7F}" type="sibTrans" cxnId="{55D30573-CB49-4DFE-85C7-6A2B1615F52A}">
      <dgm:prSet/>
      <dgm:spPr/>
      <dgm:t>
        <a:bodyPr/>
        <a:lstStyle/>
        <a:p>
          <a:endParaRPr lang="ru-RU"/>
        </a:p>
      </dgm:t>
    </dgm:pt>
    <dgm:pt modelId="{7B06D5AE-64A4-4D40-AF98-1351C9A6337E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dirty="0" smtClean="0"/>
            <a:t>Программы дополнительного образования</a:t>
          </a:r>
          <a:endParaRPr lang="ru-RU" dirty="0"/>
        </a:p>
      </dgm:t>
    </dgm:pt>
    <dgm:pt modelId="{1E32CEE6-91F7-4F3C-938E-95E5A7416746}" type="parTrans" cxnId="{BC9FFE60-F23D-4285-BEAE-6E6ED55F8961}">
      <dgm:prSet/>
      <dgm:spPr/>
      <dgm:t>
        <a:bodyPr/>
        <a:lstStyle/>
        <a:p>
          <a:endParaRPr lang="ru-RU"/>
        </a:p>
      </dgm:t>
    </dgm:pt>
    <dgm:pt modelId="{C45EBA7F-AEA7-4E8A-9ABE-FEAF3703EE1D}" type="sibTrans" cxnId="{BC9FFE60-F23D-4285-BEAE-6E6ED55F8961}">
      <dgm:prSet/>
      <dgm:spPr/>
      <dgm:t>
        <a:bodyPr/>
        <a:lstStyle/>
        <a:p>
          <a:endParaRPr lang="ru-RU"/>
        </a:p>
      </dgm:t>
    </dgm:pt>
    <dgm:pt modelId="{27F2A6CE-285D-448F-9E15-3E25B31C41B8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Сотрудничество воспитателей, специалистов, родителей и детей разных возрастов  </a:t>
          </a:r>
          <a:endParaRPr lang="ru-RU" dirty="0"/>
        </a:p>
      </dgm:t>
    </dgm:pt>
    <dgm:pt modelId="{E6A0BA74-3A21-4146-97E5-685F6992228C}" type="parTrans" cxnId="{6B25E049-D348-41C1-9A96-73C2C23379A3}">
      <dgm:prSet/>
      <dgm:spPr/>
      <dgm:t>
        <a:bodyPr/>
        <a:lstStyle/>
        <a:p>
          <a:endParaRPr lang="ru-RU"/>
        </a:p>
      </dgm:t>
    </dgm:pt>
    <dgm:pt modelId="{C5F90CBC-A9F7-4962-9C7A-D1AF1D5EC074}" type="sibTrans" cxnId="{6B25E049-D348-41C1-9A96-73C2C23379A3}">
      <dgm:prSet/>
      <dgm:spPr/>
      <dgm:t>
        <a:bodyPr/>
        <a:lstStyle/>
        <a:p>
          <a:endParaRPr lang="ru-RU"/>
        </a:p>
      </dgm:t>
    </dgm:pt>
    <dgm:pt modelId="{1D6EC329-A87A-4DBF-AC66-3C33B5B608BA}" type="pres">
      <dgm:prSet presAssocID="{F81D5D8F-4185-43DE-ADF8-A1FD89B936F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191AC2-3315-4D0E-B7B5-D5B4C7FFCBEB}" type="pres">
      <dgm:prSet presAssocID="{D088DA7D-F20D-4B4B-9865-35DAF8D8580C}" presName="node" presStyleLbl="node1" presStyleIdx="0" presStyleCnt="3" custScaleX="138767" custScaleY="124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F6D78C-9493-49D3-BF6B-5DB6B0E0D324}" type="pres">
      <dgm:prSet presAssocID="{D088DA7D-F20D-4B4B-9865-35DAF8D8580C}" presName="spNode" presStyleCnt="0"/>
      <dgm:spPr/>
    </dgm:pt>
    <dgm:pt modelId="{13F376E2-C0B0-4E8F-B18B-EEC6C3676323}" type="pres">
      <dgm:prSet presAssocID="{33C755B4-5150-4ED1-8A88-B3C58DC62C7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3402A7A0-5C47-4FB4-B396-BA77984CAD6F}" type="pres">
      <dgm:prSet presAssocID="{7B06D5AE-64A4-4D40-AF98-1351C9A6337E}" presName="node" presStyleLbl="node1" presStyleIdx="1" presStyleCnt="3" custScaleX="133188" custScaleY="143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417E2-0207-4958-8B50-64A3E98AA9FD}" type="pres">
      <dgm:prSet presAssocID="{7B06D5AE-64A4-4D40-AF98-1351C9A6337E}" presName="spNode" presStyleCnt="0"/>
      <dgm:spPr/>
    </dgm:pt>
    <dgm:pt modelId="{D5285DE5-EDB5-4460-A0B9-C4A424EF9EF0}" type="pres">
      <dgm:prSet presAssocID="{C45EBA7F-AEA7-4E8A-9ABE-FEAF3703EE1D}" presName="sibTrans" presStyleLbl="sibTrans1D1" presStyleIdx="1" presStyleCnt="3"/>
      <dgm:spPr/>
      <dgm:t>
        <a:bodyPr/>
        <a:lstStyle/>
        <a:p>
          <a:endParaRPr lang="ru-RU"/>
        </a:p>
      </dgm:t>
    </dgm:pt>
    <dgm:pt modelId="{BAD10300-6653-4646-8CAB-3D4865A252BF}" type="pres">
      <dgm:prSet presAssocID="{27F2A6CE-285D-448F-9E15-3E25B31C41B8}" presName="node" presStyleLbl="node1" presStyleIdx="2" presStyleCnt="3" custScaleX="143305" custScaleY="143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0C33AF-6086-4D4F-A2C6-95CE0474F372}" type="pres">
      <dgm:prSet presAssocID="{27F2A6CE-285D-448F-9E15-3E25B31C41B8}" presName="spNode" presStyleCnt="0"/>
      <dgm:spPr/>
    </dgm:pt>
    <dgm:pt modelId="{0333A052-F18C-4AA5-92EA-B96E64C343BD}" type="pres">
      <dgm:prSet presAssocID="{C5F90CBC-A9F7-4962-9C7A-D1AF1D5EC07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55D30573-CB49-4DFE-85C7-6A2B1615F52A}" srcId="{F81D5D8F-4185-43DE-ADF8-A1FD89B936FC}" destId="{D088DA7D-F20D-4B4B-9865-35DAF8D8580C}" srcOrd="0" destOrd="0" parTransId="{3ABDD155-7C38-4929-8E89-020C0BA05672}" sibTransId="{33C755B4-5150-4ED1-8A88-B3C58DC62C7F}"/>
    <dgm:cxn modelId="{BC9FFE60-F23D-4285-BEAE-6E6ED55F8961}" srcId="{F81D5D8F-4185-43DE-ADF8-A1FD89B936FC}" destId="{7B06D5AE-64A4-4D40-AF98-1351C9A6337E}" srcOrd="1" destOrd="0" parTransId="{1E32CEE6-91F7-4F3C-938E-95E5A7416746}" sibTransId="{C45EBA7F-AEA7-4E8A-9ABE-FEAF3703EE1D}"/>
    <dgm:cxn modelId="{D5F27716-4B26-4C8D-B40D-286D5F20FD1D}" type="presOf" srcId="{27F2A6CE-285D-448F-9E15-3E25B31C41B8}" destId="{BAD10300-6653-4646-8CAB-3D4865A252BF}" srcOrd="0" destOrd="0" presId="urn:microsoft.com/office/officeart/2005/8/layout/cycle6"/>
    <dgm:cxn modelId="{E067015D-F328-415E-8A5A-76F32BA519AE}" type="presOf" srcId="{D088DA7D-F20D-4B4B-9865-35DAF8D8580C}" destId="{B7191AC2-3315-4D0E-B7B5-D5B4C7FFCBEB}" srcOrd="0" destOrd="0" presId="urn:microsoft.com/office/officeart/2005/8/layout/cycle6"/>
    <dgm:cxn modelId="{C05AC600-157C-4D81-B184-E3E37AF0B7EE}" type="presOf" srcId="{7B06D5AE-64A4-4D40-AF98-1351C9A6337E}" destId="{3402A7A0-5C47-4FB4-B396-BA77984CAD6F}" srcOrd="0" destOrd="0" presId="urn:microsoft.com/office/officeart/2005/8/layout/cycle6"/>
    <dgm:cxn modelId="{6B25E049-D348-41C1-9A96-73C2C23379A3}" srcId="{F81D5D8F-4185-43DE-ADF8-A1FD89B936FC}" destId="{27F2A6CE-285D-448F-9E15-3E25B31C41B8}" srcOrd="2" destOrd="0" parTransId="{E6A0BA74-3A21-4146-97E5-685F6992228C}" sibTransId="{C5F90CBC-A9F7-4962-9C7A-D1AF1D5EC074}"/>
    <dgm:cxn modelId="{43627B95-FEA7-4D5E-9622-99A1292E6A0A}" type="presOf" srcId="{F81D5D8F-4185-43DE-ADF8-A1FD89B936FC}" destId="{1D6EC329-A87A-4DBF-AC66-3C33B5B608BA}" srcOrd="0" destOrd="0" presId="urn:microsoft.com/office/officeart/2005/8/layout/cycle6"/>
    <dgm:cxn modelId="{61954A57-03C8-46C8-82FA-97B4883F4FBA}" type="presOf" srcId="{C5F90CBC-A9F7-4962-9C7A-D1AF1D5EC074}" destId="{0333A052-F18C-4AA5-92EA-B96E64C343BD}" srcOrd="0" destOrd="0" presId="urn:microsoft.com/office/officeart/2005/8/layout/cycle6"/>
    <dgm:cxn modelId="{360192E6-585E-4D00-8F3E-12525D092FB0}" type="presOf" srcId="{33C755B4-5150-4ED1-8A88-B3C58DC62C7F}" destId="{13F376E2-C0B0-4E8F-B18B-EEC6C3676323}" srcOrd="0" destOrd="0" presId="urn:microsoft.com/office/officeart/2005/8/layout/cycle6"/>
    <dgm:cxn modelId="{78560A8D-C3A2-463E-9E3A-4773F45E2FAD}" type="presOf" srcId="{C45EBA7F-AEA7-4E8A-9ABE-FEAF3703EE1D}" destId="{D5285DE5-EDB5-4460-A0B9-C4A424EF9EF0}" srcOrd="0" destOrd="0" presId="urn:microsoft.com/office/officeart/2005/8/layout/cycle6"/>
    <dgm:cxn modelId="{AE406624-104C-4766-BE42-A15BABE9EC79}" type="presParOf" srcId="{1D6EC329-A87A-4DBF-AC66-3C33B5B608BA}" destId="{B7191AC2-3315-4D0E-B7B5-D5B4C7FFCBEB}" srcOrd="0" destOrd="0" presId="urn:microsoft.com/office/officeart/2005/8/layout/cycle6"/>
    <dgm:cxn modelId="{BB2CF885-8526-4162-8AD6-E43F111B99C4}" type="presParOf" srcId="{1D6EC329-A87A-4DBF-AC66-3C33B5B608BA}" destId="{ABF6D78C-9493-49D3-BF6B-5DB6B0E0D324}" srcOrd="1" destOrd="0" presId="urn:microsoft.com/office/officeart/2005/8/layout/cycle6"/>
    <dgm:cxn modelId="{297BB86A-A83C-44CE-A932-63B2B960EE86}" type="presParOf" srcId="{1D6EC329-A87A-4DBF-AC66-3C33B5B608BA}" destId="{13F376E2-C0B0-4E8F-B18B-EEC6C3676323}" srcOrd="2" destOrd="0" presId="urn:microsoft.com/office/officeart/2005/8/layout/cycle6"/>
    <dgm:cxn modelId="{49D59FEB-53D0-45F5-B7CA-3B46A9E68561}" type="presParOf" srcId="{1D6EC329-A87A-4DBF-AC66-3C33B5B608BA}" destId="{3402A7A0-5C47-4FB4-B396-BA77984CAD6F}" srcOrd="3" destOrd="0" presId="urn:microsoft.com/office/officeart/2005/8/layout/cycle6"/>
    <dgm:cxn modelId="{643ACF2D-F1DE-4A54-9900-86BCA110DFE2}" type="presParOf" srcId="{1D6EC329-A87A-4DBF-AC66-3C33B5B608BA}" destId="{9B1417E2-0207-4958-8B50-64A3E98AA9FD}" srcOrd="4" destOrd="0" presId="urn:microsoft.com/office/officeart/2005/8/layout/cycle6"/>
    <dgm:cxn modelId="{75CB12A7-12EA-4672-A5B0-D112D3D9DE6A}" type="presParOf" srcId="{1D6EC329-A87A-4DBF-AC66-3C33B5B608BA}" destId="{D5285DE5-EDB5-4460-A0B9-C4A424EF9EF0}" srcOrd="5" destOrd="0" presId="urn:microsoft.com/office/officeart/2005/8/layout/cycle6"/>
    <dgm:cxn modelId="{C905660A-D8F9-4311-8A24-B80248127790}" type="presParOf" srcId="{1D6EC329-A87A-4DBF-AC66-3C33B5B608BA}" destId="{BAD10300-6653-4646-8CAB-3D4865A252BF}" srcOrd="6" destOrd="0" presId="urn:microsoft.com/office/officeart/2005/8/layout/cycle6"/>
    <dgm:cxn modelId="{AE1B0CBC-178C-4AB9-B187-2EB5F29BBD3B}" type="presParOf" srcId="{1D6EC329-A87A-4DBF-AC66-3C33B5B608BA}" destId="{0F0C33AF-6086-4D4F-A2C6-95CE0474F372}" srcOrd="7" destOrd="0" presId="urn:microsoft.com/office/officeart/2005/8/layout/cycle6"/>
    <dgm:cxn modelId="{CA90C775-FF62-4076-BB8E-DBD3BD81BBE6}" type="presParOf" srcId="{1D6EC329-A87A-4DBF-AC66-3C33B5B608BA}" destId="{0333A052-F18C-4AA5-92EA-B96E64C343BD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1E05D0-2727-4386-B053-D27559D4D17C}" type="doc">
      <dgm:prSet loTypeId="urn:microsoft.com/office/officeart/2005/8/layout/target3" loCatId="list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B4DC578-FBCE-4175-91FC-C93A546A197D}">
      <dgm:prSet phldrT="[Текст]"/>
      <dgm:spPr/>
      <dgm:t>
        <a:bodyPr/>
        <a:lstStyle/>
        <a:p>
          <a:r>
            <a:rPr lang="ru-RU" dirty="0" smtClean="0"/>
            <a:t> Интегрированные тематические блоки</a:t>
          </a:r>
          <a:endParaRPr lang="ru-RU" dirty="0"/>
        </a:p>
      </dgm:t>
    </dgm:pt>
    <dgm:pt modelId="{3B4BF7A5-785A-4DFA-A1F7-E6C354888723}" type="parTrans" cxnId="{0F56EC0A-6FD3-425A-8E5D-BC05F3FF1A04}">
      <dgm:prSet/>
      <dgm:spPr/>
      <dgm:t>
        <a:bodyPr/>
        <a:lstStyle/>
        <a:p>
          <a:endParaRPr lang="ru-RU"/>
        </a:p>
      </dgm:t>
    </dgm:pt>
    <dgm:pt modelId="{0F91DE01-8595-4FCD-8515-1B6A08F7E501}" type="sibTrans" cxnId="{0F56EC0A-6FD3-425A-8E5D-BC05F3FF1A04}">
      <dgm:prSet/>
      <dgm:spPr/>
      <dgm:t>
        <a:bodyPr/>
        <a:lstStyle/>
        <a:p>
          <a:endParaRPr lang="ru-RU"/>
        </a:p>
      </dgm:t>
    </dgm:pt>
    <dgm:pt modelId="{10A35757-A225-4E0A-A469-D01445DAC47A}">
      <dgm:prSet phldrT="[Текст]"/>
      <dgm:spPr/>
      <dgm:t>
        <a:bodyPr/>
        <a:lstStyle/>
        <a:p>
          <a:r>
            <a:rPr lang="ru-RU" dirty="0" smtClean="0"/>
            <a:t>Дидактические развивающие игры, изготовленные для мини-музея</a:t>
          </a:r>
          <a:endParaRPr lang="ru-RU" dirty="0"/>
        </a:p>
      </dgm:t>
    </dgm:pt>
    <dgm:pt modelId="{4F0720C0-0D03-4A6C-922C-B552E542CD33}" type="parTrans" cxnId="{DAE6D41B-AF1D-42D2-9D6B-E73BBE98E89C}">
      <dgm:prSet/>
      <dgm:spPr/>
      <dgm:t>
        <a:bodyPr/>
        <a:lstStyle/>
        <a:p>
          <a:endParaRPr lang="ru-RU"/>
        </a:p>
      </dgm:t>
    </dgm:pt>
    <dgm:pt modelId="{EF697FBF-0804-4345-BAFA-D69484483B3E}" type="sibTrans" cxnId="{DAE6D41B-AF1D-42D2-9D6B-E73BBE98E89C}">
      <dgm:prSet/>
      <dgm:spPr/>
      <dgm:t>
        <a:bodyPr/>
        <a:lstStyle/>
        <a:p>
          <a:endParaRPr lang="ru-RU"/>
        </a:p>
      </dgm:t>
    </dgm:pt>
    <dgm:pt modelId="{66263E88-0505-4542-94B4-4C5B92DA8981}">
      <dgm:prSet phldrT="[Текст]"/>
      <dgm:spPr/>
      <dgm:t>
        <a:bodyPr/>
        <a:lstStyle/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dirty="0" smtClean="0"/>
            <a:t>Итоговые события (викторины, развлечения, праздники)</a:t>
          </a:r>
          <a:endParaRPr lang="ru-RU" dirty="0"/>
        </a:p>
      </dgm:t>
    </dgm:pt>
    <dgm:pt modelId="{6CDC1480-5625-4F95-9A8B-2240AFF11CC7}" type="parTrans" cxnId="{E9CEC91F-1B22-44E7-A032-FECD4ECD9905}">
      <dgm:prSet/>
      <dgm:spPr/>
      <dgm:t>
        <a:bodyPr/>
        <a:lstStyle/>
        <a:p>
          <a:endParaRPr lang="ru-RU"/>
        </a:p>
      </dgm:t>
    </dgm:pt>
    <dgm:pt modelId="{18E55E47-3260-4A8C-A481-5FA274019921}" type="sibTrans" cxnId="{E9CEC91F-1B22-44E7-A032-FECD4ECD9905}">
      <dgm:prSet/>
      <dgm:spPr/>
      <dgm:t>
        <a:bodyPr/>
        <a:lstStyle/>
        <a:p>
          <a:endParaRPr lang="ru-RU"/>
        </a:p>
      </dgm:t>
    </dgm:pt>
    <dgm:pt modelId="{507F7CAD-F779-460D-B797-A67EF2312FDB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Проектно-исследовательская деятельность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B292665-7B10-4343-8327-43FDBBC852E0}" type="parTrans" cxnId="{65FEDD77-0468-440E-8618-894336EC140B}">
      <dgm:prSet/>
      <dgm:spPr/>
      <dgm:t>
        <a:bodyPr/>
        <a:lstStyle/>
        <a:p>
          <a:endParaRPr lang="ru-RU"/>
        </a:p>
      </dgm:t>
    </dgm:pt>
    <dgm:pt modelId="{A06325FD-DC1E-4518-966E-429361899F69}" type="sibTrans" cxnId="{65FEDD77-0468-440E-8618-894336EC140B}">
      <dgm:prSet/>
      <dgm:spPr/>
      <dgm:t>
        <a:bodyPr/>
        <a:lstStyle/>
        <a:p>
          <a:endParaRPr lang="ru-RU"/>
        </a:p>
      </dgm:t>
    </dgm:pt>
    <dgm:pt modelId="{C143DBBE-341D-42FE-8D01-6A740D56DF26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Мероприятия по совместной деятельности детей и родителей</a:t>
          </a:r>
        </a:p>
        <a:p>
          <a:endParaRPr lang="ru-RU" dirty="0"/>
        </a:p>
      </dgm:t>
    </dgm:pt>
    <dgm:pt modelId="{C22FF568-0137-43A9-9071-BAE7563FE3B3}" type="parTrans" cxnId="{0AC1C0E2-FFB5-4825-A74F-B1513DB802F5}">
      <dgm:prSet/>
      <dgm:spPr/>
      <dgm:t>
        <a:bodyPr/>
        <a:lstStyle/>
        <a:p>
          <a:endParaRPr lang="ru-RU"/>
        </a:p>
      </dgm:t>
    </dgm:pt>
    <dgm:pt modelId="{0A02AB41-DEA0-4B71-ADFB-69EA6374F980}" type="sibTrans" cxnId="{0AC1C0E2-FFB5-4825-A74F-B1513DB802F5}">
      <dgm:prSet/>
      <dgm:spPr/>
      <dgm:t>
        <a:bodyPr/>
        <a:lstStyle/>
        <a:p>
          <a:endParaRPr lang="ru-RU"/>
        </a:p>
      </dgm:t>
    </dgm:pt>
    <dgm:pt modelId="{71A6C746-BF8C-4FE1-AF6D-64D8E2DCA983}" type="pres">
      <dgm:prSet presAssocID="{A81E05D0-2727-4386-B053-D27559D4D17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556C00-C070-4126-9E63-3DEB6606CF13}" type="pres">
      <dgm:prSet presAssocID="{3B4DC578-FBCE-4175-91FC-C93A546A197D}" presName="circle1" presStyleLbl="node1" presStyleIdx="0" presStyleCnt="5"/>
      <dgm:spPr/>
      <dgm:t>
        <a:bodyPr/>
        <a:lstStyle/>
        <a:p>
          <a:endParaRPr lang="ru-RU"/>
        </a:p>
      </dgm:t>
    </dgm:pt>
    <dgm:pt modelId="{3FF9D2D0-F67E-4058-93F6-E161130450E1}" type="pres">
      <dgm:prSet presAssocID="{3B4DC578-FBCE-4175-91FC-C93A546A197D}" presName="space" presStyleCnt="0"/>
      <dgm:spPr/>
      <dgm:t>
        <a:bodyPr/>
        <a:lstStyle/>
        <a:p>
          <a:endParaRPr lang="ru-RU"/>
        </a:p>
      </dgm:t>
    </dgm:pt>
    <dgm:pt modelId="{83B1DAD0-82D4-4927-934F-59A7BA13F4FC}" type="pres">
      <dgm:prSet presAssocID="{3B4DC578-FBCE-4175-91FC-C93A546A197D}" presName="rect1" presStyleLbl="alignAcc1" presStyleIdx="0" presStyleCnt="5"/>
      <dgm:spPr/>
      <dgm:t>
        <a:bodyPr/>
        <a:lstStyle/>
        <a:p>
          <a:endParaRPr lang="ru-RU"/>
        </a:p>
      </dgm:t>
    </dgm:pt>
    <dgm:pt modelId="{7A9D2CE1-DD87-4C0A-91F5-0F70C34F869C}" type="pres">
      <dgm:prSet presAssocID="{507F7CAD-F779-460D-B797-A67EF2312FDB}" presName="vertSpace2" presStyleLbl="node1" presStyleIdx="0" presStyleCnt="5"/>
      <dgm:spPr/>
      <dgm:t>
        <a:bodyPr/>
        <a:lstStyle/>
        <a:p>
          <a:endParaRPr lang="ru-RU"/>
        </a:p>
      </dgm:t>
    </dgm:pt>
    <dgm:pt modelId="{66E29BB0-ED7B-4375-9DB7-C50F9F4CB1D6}" type="pres">
      <dgm:prSet presAssocID="{507F7CAD-F779-460D-B797-A67EF2312FDB}" presName="circle2" presStyleLbl="node1" presStyleIdx="1" presStyleCnt="5"/>
      <dgm:spPr/>
      <dgm:t>
        <a:bodyPr/>
        <a:lstStyle/>
        <a:p>
          <a:endParaRPr lang="ru-RU"/>
        </a:p>
      </dgm:t>
    </dgm:pt>
    <dgm:pt modelId="{0AC83635-16DE-45FD-B7AD-9ADCCD96E340}" type="pres">
      <dgm:prSet presAssocID="{507F7CAD-F779-460D-B797-A67EF2312FDB}" presName="rect2" presStyleLbl="alignAcc1" presStyleIdx="1" presStyleCnt="5"/>
      <dgm:spPr/>
      <dgm:t>
        <a:bodyPr/>
        <a:lstStyle/>
        <a:p>
          <a:endParaRPr lang="ru-RU"/>
        </a:p>
      </dgm:t>
    </dgm:pt>
    <dgm:pt modelId="{845F1540-C327-4A3B-B3B6-03B814E2A964}" type="pres">
      <dgm:prSet presAssocID="{10A35757-A225-4E0A-A469-D01445DAC47A}" presName="vertSpace3" presStyleLbl="node1" presStyleIdx="1" presStyleCnt="5"/>
      <dgm:spPr/>
    </dgm:pt>
    <dgm:pt modelId="{38D1F039-46D6-4E1D-B41E-CA2319A144EE}" type="pres">
      <dgm:prSet presAssocID="{10A35757-A225-4E0A-A469-D01445DAC47A}" presName="circle3" presStyleLbl="node1" presStyleIdx="2" presStyleCnt="5"/>
      <dgm:spPr/>
    </dgm:pt>
    <dgm:pt modelId="{84E55D11-D6C0-4BF3-A232-96843ED5E2CC}" type="pres">
      <dgm:prSet presAssocID="{10A35757-A225-4E0A-A469-D01445DAC47A}" presName="rect3" presStyleLbl="alignAcc1" presStyleIdx="2" presStyleCnt="5"/>
      <dgm:spPr/>
      <dgm:t>
        <a:bodyPr/>
        <a:lstStyle/>
        <a:p>
          <a:endParaRPr lang="ru-RU"/>
        </a:p>
      </dgm:t>
    </dgm:pt>
    <dgm:pt modelId="{A2C1A609-0A81-447D-9090-CD7EEABB176C}" type="pres">
      <dgm:prSet presAssocID="{C143DBBE-341D-42FE-8D01-6A740D56DF26}" presName="vertSpace4" presStyleLbl="node1" presStyleIdx="2" presStyleCnt="5"/>
      <dgm:spPr/>
      <dgm:t>
        <a:bodyPr/>
        <a:lstStyle/>
        <a:p>
          <a:endParaRPr lang="ru-RU"/>
        </a:p>
      </dgm:t>
    </dgm:pt>
    <dgm:pt modelId="{5719E3DE-DFD8-46DB-A9FA-F8F63D383CAF}" type="pres">
      <dgm:prSet presAssocID="{C143DBBE-341D-42FE-8D01-6A740D56DF26}" presName="circle4" presStyleLbl="node1" presStyleIdx="3" presStyleCnt="5"/>
      <dgm:spPr/>
      <dgm:t>
        <a:bodyPr/>
        <a:lstStyle/>
        <a:p>
          <a:endParaRPr lang="ru-RU"/>
        </a:p>
      </dgm:t>
    </dgm:pt>
    <dgm:pt modelId="{736C1503-97E0-4991-B802-033B3AF016BE}" type="pres">
      <dgm:prSet presAssocID="{C143DBBE-341D-42FE-8D01-6A740D56DF26}" presName="rect4" presStyleLbl="alignAcc1" presStyleIdx="3" presStyleCnt="5"/>
      <dgm:spPr/>
      <dgm:t>
        <a:bodyPr/>
        <a:lstStyle/>
        <a:p>
          <a:endParaRPr lang="ru-RU"/>
        </a:p>
      </dgm:t>
    </dgm:pt>
    <dgm:pt modelId="{CFFC50DC-8965-426C-893F-C1E8CA1EE8E2}" type="pres">
      <dgm:prSet presAssocID="{66263E88-0505-4542-94B4-4C5B92DA8981}" presName="vertSpace5" presStyleLbl="node1" presStyleIdx="3" presStyleCnt="5"/>
      <dgm:spPr/>
      <dgm:t>
        <a:bodyPr/>
        <a:lstStyle/>
        <a:p>
          <a:endParaRPr lang="ru-RU"/>
        </a:p>
      </dgm:t>
    </dgm:pt>
    <dgm:pt modelId="{0CF248C8-61CC-4083-AE70-896793F58003}" type="pres">
      <dgm:prSet presAssocID="{66263E88-0505-4542-94B4-4C5B92DA8981}" presName="circle5" presStyleLbl="node1" presStyleIdx="4" presStyleCnt="5"/>
      <dgm:spPr/>
      <dgm:t>
        <a:bodyPr/>
        <a:lstStyle/>
        <a:p>
          <a:endParaRPr lang="ru-RU"/>
        </a:p>
      </dgm:t>
    </dgm:pt>
    <dgm:pt modelId="{C3EB8A42-FB30-40E9-8054-FC1912B7F10A}" type="pres">
      <dgm:prSet presAssocID="{66263E88-0505-4542-94B4-4C5B92DA8981}" presName="rect5" presStyleLbl="alignAcc1" presStyleIdx="4" presStyleCnt="5"/>
      <dgm:spPr/>
      <dgm:t>
        <a:bodyPr/>
        <a:lstStyle/>
        <a:p>
          <a:endParaRPr lang="ru-RU"/>
        </a:p>
      </dgm:t>
    </dgm:pt>
    <dgm:pt modelId="{E0355F52-1CDF-4058-8965-D54E8A10C5A2}" type="pres">
      <dgm:prSet presAssocID="{3B4DC578-FBCE-4175-91FC-C93A546A197D}" presName="rect1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E4CA9-B623-43DC-9F1B-A7B9DB6A1591}" type="pres">
      <dgm:prSet presAssocID="{507F7CAD-F779-460D-B797-A67EF2312FDB}" presName="rect2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731CA-FE31-4DB3-9015-B743CC5009D4}" type="pres">
      <dgm:prSet presAssocID="{10A35757-A225-4E0A-A469-D01445DAC47A}" presName="rect3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38573-7987-4A03-9B24-30E50AC3BEEE}" type="pres">
      <dgm:prSet presAssocID="{C143DBBE-341D-42FE-8D01-6A740D56DF26}" presName="rect4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1E510D-DFA6-4403-927F-DEBE34F9C8FD}" type="pres">
      <dgm:prSet presAssocID="{66263E88-0505-4542-94B4-4C5B92DA8981}" presName="rect5ParTxNoCh" presStyleLbl="alignAcc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DE818F-FCDE-4C50-842C-926CD6F6E010}" type="presOf" srcId="{10A35757-A225-4E0A-A469-D01445DAC47A}" destId="{C62731CA-FE31-4DB3-9015-B743CC5009D4}" srcOrd="1" destOrd="0" presId="urn:microsoft.com/office/officeart/2005/8/layout/target3"/>
    <dgm:cxn modelId="{E39961E8-C8BF-4B07-8D14-B2C40225A6C6}" type="presOf" srcId="{3B4DC578-FBCE-4175-91FC-C93A546A197D}" destId="{E0355F52-1CDF-4058-8965-D54E8A10C5A2}" srcOrd="1" destOrd="0" presId="urn:microsoft.com/office/officeart/2005/8/layout/target3"/>
    <dgm:cxn modelId="{6AF732FB-65CB-419C-A7E9-BEE72D3DC340}" type="presOf" srcId="{C143DBBE-341D-42FE-8D01-6A740D56DF26}" destId="{C6738573-7987-4A03-9B24-30E50AC3BEEE}" srcOrd="1" destOrd="0" presId="urn:microsoft.com/office/officeart/2005/8/layout/target3"/>
    <dgm:cxn modelId="{E9CEC91F-1B22-44E7-A032-FECD4ECD9905}" srcId="{A81E05D0-2727-4386-B053-D27559D4D17C}" destId="{66263E88-0505-4542-94B4-4C5B92DA8981}" srcOrd="4" destOrd="0" parTransId="{6CDC1480-5625-4F95-9A8B-2240AFF11CC7}" sibTransId="{18E55E47-3260-4A8C-A481-5FA274019921}"/>
    <dgm:cxn modelId="{9AA7049E-AD97-49F7-A2EC-C703C0514FC6}" type="presOf" srcId="{10A35757-A225-4E0A-A469-D01445DAC47A}" destId="{84E55D11-D6C0-4BF3-A232-96843ED5E2CC}" srcOrd="0" destOrd="0" presId="urn:microsoft.com/office/officeart/2005/8/layout/target3"/>
    <dgm:cxn modelId="{806564E6-7C38-4D7A-9925-6BAF7B185B98}" type="presOf" srcId="{66263E88-0505-4542-94B4-4C5B92DA8981}" destId="{C3EB8A42-FB30-40E9-8054-FC1912B7F10A}" srcOrd="0" destOrd="0" presId="urn:microsoft.com/office/officeart/2005/8/layout/target3"/>
    <dgm:cxn modelId="{3D285D35-41A1-4FC7-9789-BD02A841BC77}" type="presOf" srcId="{66263E88-0505-4542-94B4-4C5B92DA8981}" destId="{3D1E510D-DFA6-4403-927F-DEBE34F9C8FD}" srcOrd="1" destOrd="0" presId="urn:microsoft.com/office/officeart/2005/8/layout/target3"/>
    <dgm:cxn modelId="{0F56EC0A-6FD3-425A-8E5D-BC05F3FF1A04}" srcId="{A81E05D0-2727-4386-B053-D27559D4D17C}" destId="{3B4DC578-FBCE-4175-91FC-C93A546A197D}" srcOrd="0" destOrd="0" parTransId="{3B4BF7A5-785A-4DFA-A1F7-E6C354888723}" sibTransId="{0F91DE01-8595-4FCD-8515-1B6A08F7E501}"/>
    <dgm:cxn modelId="{DAE6D41B-AF1D-42D2-9D6B-E73BBE98E89C}" srcId="{A81E05D0-2727-4386-B053-D27559D4D17C}" destId="{10A35757-A225-4E0A-A469-D01445DAC47A}" srcOrd="2" destOrd="0" parTransId="{4F0720C0-0D03-4A6C-922C-B552E542CD33}" sibTransId="{EF697FBF-0804-4345-BAFA-D69484483B3E}"/>
    <dgm:cxn modelId="{5185241D-819B-4FD3-9AD8-948FB3920AED}" type="presOf" srcId="{3B4DC578-FBCE-4175-91FC-C93A546A197D}" destId="{83B1DAD0-82D4-4927-934F-59A7BA13F4FC}" srcOrd="0" destOrd="0" presId="urn:microsoft.com/office/officeart/2005/8/layout/target3"/>
    <dgm:cxn modelId="{787BD785-D01B-45E3-8D07-C1DC0410303D}" type="presOf" srcId="{507F7CAD-F779-460D-B797-A67EF2312FDB}" destId="{0AC83635-16DE-45FD-B7AD-9ADCCD96E340}" srcOrd="0" destOrd="0" presId="urn:microsoft.com/office/officeart/2005/8/layout/target3"/>
    <dgm:cxn modelId="{65FEDD77-0468-440E-8618-894336EC140B}" srcId="{A81E05D0-2727-4386-B053-D27559D4D17C}" destId="{507F7CAD-F779-460D-B797-A67EF2312FDB}" srcOrd="1" destOrd="0" parTransId="{DB292665-7B10-4343-8327-43FDBBC852E0}" sibTransId="{A06325FD-DC1E-4518-966E-429361899F69}"/>
    <dgm:cxn modelId="{85851493-0E48-40A7-8613-A51E3EF1EB22}" type="presOf" srcId="{A81E05D0-2727-4386-B053-D27559D4D17C}" destId="{71A6C746-BF8C-4FE1-AF6D-64D8E2DCA983}" srcOrd="0" destOrd="0" presId="urn:microsoft.com/office/officeart/2005/8/layout/target3"/>
    <dgm:cxn modelId="{051FC0E1-5D9F-4038-B59D-F740888AD826}" type="presOf" srcId="{507F7CAD-F779-460D-B797-A67EF2312FDB}" destId="{7CAE4CA9-B623-43DC-9F1B-A7B9DB6A1591}" srcOrd="1" destOrd="0" presId="urn:microsoft.com/office/officeart/2005/8/layout/target3"/>
    <dgm:cxn modelId="{800C890C-A620-4F6B-93D5-34B60580A667}" type="presOf" srcId="{C143DBBE-341D-42FE-8D01-6A740D56DF26}" destId="{736C1503-97E0-4991-B802-033B3AF016BE}" srcOrd="0" destOrd="0" presId="urn:microsoft.com/office/officeart/2005/8/layout/target3"/>
    <dgm:cxn modelId="{0AC1C0E2-FFB5-4825-A74F-B1513DB802F5}" srcId="{A81E05D0-2727-4386-B053-D27559D4D17C}" destId="{C143DBBE-341D-42FE-8D01-6A740D56DF26}" srcOrd="3" destOrd="0" parTransId="{C22FF568-0137-43A9-9071-BAE7563FE3B3}" sibTransId="{0A02AB41-DEA0-4B71-ADFB-69EA6374F980}"/>
    <dgm:cxn modelId="{67BC11A1-6996-490E-BDA1-0C161D301FF4}" type="presParOf" srcId="{71A6C746-BF8C-4FE1-AF6D-64D8E2DCA983}" destId="{C8556C00-C070-4126-9E63-3DEB6606CF13}" srcOrd="0" destOrd="0" presId="urn:microsoft.com/office/officeart/2005/8/layout/target3"/>
    <dgm:cxn modelId="{7FF56B6A-D090-408B-95A4-9A6EE3865DE4}" type="presParOf" srcId="{71A6C746-BF8C-4FE1-AF6D-64D8E2DCA983}" destId="{3FF9D2D0-F67E-4058-93F6-E161130450E1}" srcOrd="1" destOrd="0" presId="urn:microsoft.com/office/officeart/2005/8/layout/target3"/>
    <dgm:cxn modelId="{ED97C52B-3E1F-4E7F-AC65-BA40F8E906D5}" type="presParOf" srcId="{71A6C746-BF8C-4FE1-AF6D-64D8E2DCA983}" destId="{83B1DAD0-82D4-4927-934F-59A7BA13F4FC}" srcOrd="2" destOrd="0" presId="urn:microsoft.com/office/officeart/2005/8/layout/target3"/>
    <dgm:cxn modelId="{5FE5C2A9-4E96-42C1-AA6F-0B51541A59C1}" type="presParOf" srcId="{71A6C746-BF8C-4FE1-AF6D-64D8E2DCA983}" destId="{7A9D2CE1-DD87-4C0A-91F5-0F70C34F869C}" srcOrd="3" destOrd="0" presId="urn:microsoft.com/office/officeart/2005/8/layout/target3"/>
    <dgm:cxn modelId="{727BDF0C-92EA-4A3F-AA53-DFEAC4A74985}" type="presParOf" srcId="{71A6C746-BF8C-4FE1-AF6D-64D8E2DCA983}" destId="{66E29BB0-ED7B-4375-9DB7-C50F9F4CB1D6}" srcOrd="4" destOrd="0" presId="urn:microsoft.com/office/officeart/2005/8/layout/target3"/>
    <dgm:cxn modelId="{4F845EB2-EF85-4939-89C9-9B49BB8185E9}" type="presParOf" srcId="{71A6C746-BF8C-4FE1-AF6D-64D8E2DCA983}" destId="{0AC83635-16DE-45FD-B7AD-9ADCCD96E340}" srcOrd="5" destOrd="0" presId="urn:microsoft.com/office/officeart/2005/8/layout/target3"/>
    <dgm:cxn modelId="{25C303BF-1387-492D-82DA-65A35B252E04}" type="presParOf" srcId="{71A6C746-BF8C-4FE1-AF6D-64D8E2DCA983}" destId="{845F1540-C327-4A3B-B3B6-03B814E2A964}" srcOrd="6" destOrd="0" presId="urn:microsoft.com/office/officeart/2005/8/layout/target3"/>
    <dgm:cxn modelId="{B82DF0CA-27BB-49E8-BAD9-0C9F37677A8F}" type="presParOf" srcId="{71A6C746-BF8C-4FE1-AF6D-64D8E2DCA983}" destId="{38D1F039-46D6-4E1D-B41E-CA2319A144EE}" srcOrd="7" destOrd="0" presId="urn:microsoft.com/office/officeart/2005/8/layout/target3"/>
    <dgm:cxn modelId="{75363EE5-A6C9-4550-9BA6-6CA5E1DEE232}" type="presParOf" srcId="{71A6C746-BF8C-4FE1-AF6D-64D8E2DCA983}" destId="{84E55D11-D6C0-4BF3-A232-96843ED5E2CC}" srcOrd="8" destOrd="0" presId="urn:microsoft.com/office/officeart/2005/8/layout/target3"/>
    <dgm:cxn modelId="{6EA2E084-4E90-4B5C-9A42-8060E33E014A}" type="presParOf" srcId="{71A6C746-BF8C-4FE1-AF6D-64D8E2DCA983}" destId="{A2C1A609-0A81-447D-9090-CD7EEABB176C}" srcOrd="9" destOrd="0" presId="urn:microsoft.com/office/officeart/2005/8/layout/target3"/>
    <dgm:cxn modelId="{8CAF0DE8-D695-4D6F-981F-ADD0A11E5849}" type="presParOf" srcId="{71A6C746-BF8C-4FE1-AF6D-64D8E2DCA983}" destId="{5719E3DE-DFD8-46DB-A9FA-F8F63D383CAF}" srcOrd="10" destOrd="0" presId="urn:microsoft.com/office/officeart/2005/8/layout/target3"/>
    <dgm:cxn modelId="{240F58BD-D193-454E-8EAB-4B890C0DA5B1}" type="presParOf" srcId="{71A6C746-BF8C-4FE1-AF6D-64D8E2DCA983}" destId="{736C1503-97E0-4991-B802-033B3AF016BE}" srcOrd="11" destOrd="0" presId="urn:microsoft.com/office/officeart/2005/8/layout/target3"/>
    <dgm:cxn modelId="{76382F6D-25B4-4444-B31F-2CB7A71E51F8}" type="presParOf" srcId="{71A6C746-BF8C-4FE1-AF6D-64D8E2DCA983}" destId="{CFFC50DC-8965-426C-893F-C1E8CA1EE8E2}" srcOrd="12" destOrd="0" presId="urn:microsoft.com/office/officeart/2005/8/layout/target3"/>
    <dgm:cxn modelId="{C5632EDC-2D0F-4CCD-88D5-7227114D101E}" type="presParOf" srcId="{71A6C746-BF8C-4FE1-AF6D-64D8E2DCA983}" destId="{0CF248C8-61CC-4083-AE70-896793F58003}" srcOrd="13" destOrd="0" presId="urn:microsoft.com/office/officeart/2005/8/layout/target3"/>
    <dgm:cxn modelId="{1CC0129A-7973-4330-8C7A-357A45728D9A}" type="presParOf" srcId="{71A6C746-BF8C-4FE1-AF6D-64D8E2DCA983}" destId="{C3EB8A42-FB30-40E9-8054-FC1912B7F10A}" srcOrd="14" destOrd="0" presId="urn:microsoft.com/office/officeart/2005/8/layout/target3"/>
    <dgm:cxn modelId="{D42BB82A-FC1A-47DF-8339-811D12DC3ED0}" type="presParOf" srcId="{71A6C746-BF8C-4FE1-AF6D-64D8E2DCA983}" destId="{E0355F52-1CDF-4058-8965-D54E8A10C5A2}" srcOrd="15" destOrd="0" presId="urn:microsoft.com/office/officeart/2005/8/layout/target3"/>
    <dgm:cxn modelId="{F41E859E-AE64-40E0-9921-97838AD180C4}" type="presParOf" srcId="{71A6C746-BF8C-4FE1-AF6D-64D8E2DCA983}" destId="{7CAE4CA9-B623-43DC-9F1B-A7B9DB6A1591}" srcOrd="16" destOrd="0" presId="urn:microsoft.com/office/officeart/2005/8/layout/target3"/>
    <dgm:cxn modelId="{43649288-B640-402F-BC3A-6B24B03C9125}" type="presParOf" srcId="{71A6C746-BF8C-4FE1-AF6D-64D8E2DCA983}" destId="{C62731CA-FE31-4DB3-9015-B743CC5009D4}" srcOrd="17" destOrd="0" presId="urn:microsoft.com/office/officeart/2005/8/layout/target3"/>
    <dgm:cxn modelId="{366A03D5-0368-4D73-8081-5556BFB150D5}" type="presParOf" srcId="{71A6C746-BF8C-4FE1-AF6D-64D8E2DCA983}" destId="{C6738573-7987-4A03-9B24-30E50AC3BEEE}" srcOrd="18" destOrd="0" presId="urn:microsoft.com/office/officeart/2005/8/layout/target3"/>
    <dgm:cxn modelId="{7CBF7FE3-F958-491C-833C-3370057FB612}" type="presParOf" srcId="{71A6C746-BF8C-4FE1-AF6D-64D8E2DCA983}" destId="{3D1E510D-DFA6-4403-927F-DEBE34F9C8F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087BBD-FC2E-40D8-9727-A29168D24276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Музееведение </a:t>
          </a:r>
          <a:endParaRPr lang="ru-RU" sz="2400" kern="1200" dirty="0"/>
        </a:p>
      </dsp:txBody>
      <dsp:txXfrm>
        <a:off x="3119088" y="531800"/>
        <a:ext cx="1991423" cy="1222010"/>
      </dsp:txXfrm>
    </dsp:sp>
    <dsp:sp modelId="{1FB6CB22-C969-4511-8B74-732B96C26BF5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Педагогика </a:t>
          </a:r>
          <a:endParaRPr lang="ru-RU" sz="2400" kern="1200" dirty="0"/>
        </a:p>
      </dsp:txBody>
      <dsp:txXfrm>
        <a:off x="4567396" y="2455334"/>
        <a:ext cx="1629346" cy="1493567"/>
      </dsp:txXfrm>
    </dsp:sp>
    <dsp:sp modelId="{11C3499C-5D9D-4416-9FF8-EE67C3E5CD4E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Психология </a:t>
          </a:r>
          <a:endParaRPr lang="ru-RU" sz="2400" kern="1200" dirty="0"/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C48DBE-7AB2-4335-B564-66D68ED85FD8}">
      <dsp:nvSpPr>
        <dsp:cNvPr id="0" name=""/>
        <dsp:cNvSpPr/>
      </dsp:nvSpPr>
      <dsp:spPr>
        <a:xfrm>
          <a:off x="0" y="33148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3CEE99-A091-4710-8498-634FF0D9EB9E}">
      <dsp:nvSpPr>
        <dsp:cNvPr id="0" name=""/>
        <dsp:cNvSpPr/>
      </dsp:nvSpPr>
      <dsp:spPr>
        <a:xfrm>
          <a:off x="411480" y="95327"/>
          <a:ext cx="5760720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hade val="100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890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Принцип интеграции</a:t>
          </a:r>
          <a:r>
            <a:rPr lang="ru-RU" sz="1500" kern="1200" dirty="0" smtClean="0"/>
            <a:t> </a:t>
          </a:r>
        </a:p>
      </dsp:txBody>
      <dsp:txXfrm>
        <a:off x="411480" y="95327"/>
        <a:ext cx="5760720" cy="472320"/>
      </dsp:txXfrm>
    </dsp:sp>
    <dsp:sp modelId="{6A4D0017-DB60-40AC-9720-D316D116F4E8}">
      <dsp:nvSpPr>
        <dsp:cNvPr id="0" name=""/>
        <dsp:cNvSpPr/>
      </dsp:nvSpPr>
      <dsp:spPr>
        <a:xfrm>
          <a:off x="0" y="105724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755346"/>
              <a:satOff val="983"/>
              <a:lumOff val="65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6A1B7D-45B8-4226-B432-E083DC18666E}">
      <dsp:nvSpPr>
        <dsp:cNvPr id="0" name=""/>
        <dsp:cNvSpPr/>
      </dsp:nvSpPr>
      <dsp:spPr>
        <a:xfrm>
          <a:off x="411480" y="821088"/>
          <a:ext cx="5760720" cy="472320"/>
        </a:xfrm>
        <a:prstGeom prst="roundRect">
          <a:avLst/>
        </a:prstGeom>
        <a:gradFill rotWithShape="0">
          <a:gsLst>
            <a:gs pos="0">
              <a:schemeClr val="accent4">
                <a:hueOff val="755346"/>
                <a:satOff val="983"/>
                <a:lumOff val="65"/>
                <a:alphaOff val="0"/>
                <a:tint val="43000"/>
                <a:shade val="100000"/>
                <a:satMod val="165000"/>
              </a:schemeClr>
            </a:gs>
            <a:gs pos="55000">
              <a:schemeClr val="accent4">
                <a:hueOff val="755346"/>
                <a:satOff val="983"/>
                <a:lumOff val="65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4">
                <a:hueOff val="755346"/>
                <a:satOff val="983"/>
                <a:lumOff val="65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 деятельности и интерактивности</a:t>
          </a:r>
          <a:endParaRPr lang="ru-RU" sz="1800" kern="1200" dirty="0"/>
        </a:p>
      </dsp:txBody>
      <dsp:txXfrm>
        <a:off x="411480" y="821088"/>
        <a:ext cx="5760720" cy="472320"/>
      </dsp:txXfrm>
    </dsp:sp>
    <dsp:sp modelId="{55E7B7CA-BC67-4E0F-B79D-0DD49B9FE662}">
      <dsp:nvSpPr>
        <dsp:cNvPr id="0" name=""/>
        <dsp:cNvSpPr/>
      </dsp:nvSpPr>
      <dsp:spPr>
        <a:xfrm>
          <a:off x="0" y="178300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1510692"/>
              <a:satOff val="1965"/>
              <a:lumOff val="13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F077EB-38E1-4B3A-99C4-11D8922B1C33}">
      <dsp:nvSpPr>
        <dsp:cNvPr id="0" name=""/>
        <dsp:cNvSpPr/>
      </dsp:nvSpPr>
      <dsp:spPr>
        <a:xfrm>
          <a:off x="411480" y="1546847"/>
          <a:ext cx="5760720" cy="472320"/>
        </a:xfrm>
        <a:prstGeom prst="roundRect">
          <a:avLst/>
        </a:prstGeom>
        <a:gradFill rotWithShape="0">
          <a:gsLst>
            <a:gs pos="0">
              <a:schemeClr val="accent4">
                <a:hueOff val="1510692"/>
                <a:satOff val="1965"/>
                <a:lumOff val="131"/>
                <a:alphaOff val="0"/>
                <a:tint val="43000"/>
                <a:shade val="100000"/>
                <a:satMod val="165000"/>
              </a:schemeClr>
            </a:gs>
            <a:gs pos="55000">
              <a:schemeClr val="accent4">
                <a:hueOff val="1510692"/>
                <a:satOff val="1965"/>
                <a:lumOff val="131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4">
                <a:hueOff val="1510692"/>
                <a:satOff val="1965"/>
                <a:lumOff val="131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Принципы динамичности и вариативности</a:t>
          </a:r>
          <a:endParaRPr lang="ru-RU" sz="1800" kern="1200" dirty="0"/>
        </a:p>
      </dsp:txBody>
      <dsp:txXfrm>
        <a:off x="411480" y="1546847"/>
        <a:ext cx="5760720" cy="472320"/>
      </dsp:txXfrm>
    </dsp:sp>
    <dsp:sp modelId="{E5F51F84-D675-4067-B4F1-20E1397F3DDC}">
      <dsp:nvSpPr>
        <dsp:cNvPr id="0" name=""/>
        <dsp:cNvSpPr/>
      </dsp:nvSpPr>
      <dsp:spPr>
        <a:xfrm>
          <a:off x="0" y="250876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2266038"/>
              <a:satOff val="2948"/>
              <a:lumOff val="196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21D7C8-E688-4847-8622-F13145FF5852}">
      <dsp:nvSpPr>
        <dsp:cNvPr id="0" name=""/>
        <dsp:cNvSpPr/>
      </dsp:nvSpPr>
      <dsp:spPr>
        <a:xfrm>
          <a:off x="411480" y="2272607"/>
          <a:ext cx="5760720" cy="472320"/>
        </a:xfrm>
        <a:prstGeom prst="roundRect">
          <a:avLst/>
        </a:prstGeom>
        <a:gradFill rotWithShape="0">
          <a:gsLst>
            <a:gs pos="0">
              <a:schemeClr val="accent4">
                <a:hueOff val="2266038"/>
                <a:satOff val="2948"/>
                <a:lumOff val="196"/>
                <a:alphaOff val="0"/>
                <a:tint val="43000"/>
                <a:shade val="100000"/>
                <a:satMod val="165000"/>
              </a:schemeClr>
            </a:gs>
            <a:gs pos="55000">
              <a:schemeClr val="accent4">
                <a:hueOff val="2266038"/>
                <a:satOff val="2948"/>
                <a:lumOff val="196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4">
                <a:hueOff val="2266038"/>
                <a:satOff val="2948"/>
                <a:lumOff val="196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1800" kern="1200" dirty="0" smtClean="0"/>
            <a:t>Принцип научности</a:t>
          </a:r>
          <a:endParaRPr lang="ru-RU" sz="1800" kern="1200" dirty="0"/>
        </a:p>
      </dsp:txBody>
      <dsp:txXfrm>
        <a:off x="411480" y="2272607"/>
        <a:ext cx="5760720" cy="472320"/>
      </dsp:txXfrm>
    </dsp:sp>
    <dsp:sp modelId="{6CDD71B5-B87F-4EB3-8BD4-2D7CC6EEE76F}">
      <dsp:nvSpPr>
        <dsp:cNvPr id="0" name=""/>
        <dsp:cNvSpPr/>
      </dsp:nvSpPr>
      <dsp:spPr>
        <a:xfrm>
          <a:off x="0" y="3234528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021384"/>
              <a:satOff val="3930"/>
              <a:lumOff val="261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88B76D-4F31-47DF-8E8D-87B1DDA64E2A}">
      <dsp:nvSpPr>
        <dsp:cNvPr id="0" name=""/>
        <dsp:cNvSpPr/>
      </dsp:nvSpPr>
      <dsp:spPr>
        <a:xfrm>
          <a:off x="411480" y="2998368"/>
          <a:ext cx="5760720" cy="472320"/>
        </a:xfrm>
        <a:prstGeom prst="roundRect">
          <a:avLst/>
        </a:prstGeom>
        <a:gradFill rotWithShape="0">
          <a:gsLst>
            <a:gs pos="0">
              <a:schemeClr val="accent4">
                <a:hueOff val="3021384"/>
                <a:satOff val="3930"/>
                <a:lumOff val="261"/>
                <a:alphaOff val="0"/>
                <a:tint val="43000"/>
                <a:shade val="100000"/>
                <a:satMod val="165000"/>
              </a:schemeClr>
            </a:gs>
            <a:gs pos="55000">
              <a:schemeClr val="accent4">
                <a:hueOff val="3021384"/>
                <a:satOff val="3930"/>
                <a:lumOff val="261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4">
                <a:hueOff val="3021384"/>
                <a:satOff val="3930"/>
                <a:lumOff val="261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Принцип непрерывности  и разнообразия</a:t>
          </a:r>
          <a:endParaRPr lang="ru-RU" sz="1800" kern="1200" dirty="0"/>
        </a:p>
      </dsp:txBody>
      <dsp:txXfrm>
        <a:off x="411480" y="2998368"/>
        <a:ext cx="5760720" cy="472320"/>
      </dsp:txXfrm>
    </dsp:sp>
    <dsp:sp modelId="{88986BD9-078B-4BB7-A5D7-33EA35CD5FD6}">
      <dsp:nvSpPr>
        <dsp:cNvPr id="0" name=""/>
        <dsp:cNvSpPr/>
      </dsp:nvSpPr>
      <dsp:spPr>
        <a:xfrm>
          <a:off x="0" y="3960288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3776730"/>
              <a:satOff val="4913"/>
              <a:lumOff val="327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FE6EDB-E0FB-4C42-AFC3-ACF635F5E06C}">
      <dsp:nvSpPr>
        <dsp:cNvPr id="0" name=""/>
        <dsp:cNvSpPr/>
      </dsp:nvSpPr>
      <dsp:spPr>
        <a:xfrm>
          <a:off x="411480" y="3724128"/>
          <a:ext cx="5760720" cy="472320"/>
        </a:xfrm>
        <a:prstGeom prst="roundRect">
          <a:avLst/>
        </a:prstGeom>
        <a:gradFill rotWithShape="0">
          <a:gsLst>
            <a:gs pos="0">
              <a:schemeClr val="accent4">
                <a:hueOff val="3776730"/>
                <a:satOff val="4913"/>
                <a:lumOff val="327"/>
                <a:alphaOff val="0"/>
                <a:tint val="43000"/>
                <a:shade val="100000"/>
                <a:satMod val="165000"/>
              </a:schemeClr>
            </a:gs>
            <a:gs pos="55000">
              <a:schemeClr val="accent4">
                <a:hueOff val="3776730"/>
                <a:satOff val="4913"/>
                <a:lumOff val="327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4">
                <a:hueOff val="3776730"/>
                <a:satOff val="4913"/>
                <a:lumOff val="327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Принцип партнерства </a:t>
          </a:r>
        </a:p>
      </dsp:txBody>
      <dsp:txXfrm>
        <a:off x="411480" y="3724128"/>
        <a:ext cx="5760720" cy="472320"/>
      </dsp:txXfrm>
    </dsp:sp>
    <dsp:sp modelId="{C1877B0A-5014-40B4-B87E-5EA96FD4D99C}">
      <dsp:nvSpPr>
        <dsp:cNvPr id="0" name=""/>
        <dsp:cNvSpPr/>
      </dsp:nvSpPr>
      <dsp:spPr>
        <a:xfrm>
          <a:off x="0" y="4686048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4532076"/>
              <a:satOff val="5895"/>
              <a:lumOff val="392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68D6C0-8DA0-4042-A82F-22921E5BE556}">
      <dsp:nvSpPr>
        <dsp:cNvPr id="0" name=""/>
        <dsp:cNvSpPr/>
      </dsp:nvSpPr>
      <dsp:spPr>
        <a:xfrm>
          <a:off x="411480" y="4449888"/>
          <a:ext cx="5760720" cy="472320"/>
        </a:xfrm>
        <a:prstGeom prst="roundRect">
          <a:avLst/>
        </a:prstGeom>
        <a:gradFill rotWithShape="0">
          <a:gsLst>
            <a:gs pos="0">
              <a:schemeClr val="accent4">
                <a:hueOff val="4532076"/>
                <a:satOff val="5895"/>
                <a:lumOff val="392"/>
                <a:alphaOff val="0"/>
                <a:tint val="43000"/>
                <a:shade val="100000"/>
                <a:satMod val="165000"/>
              </a:schemeClr>
            </a:gs>
            <a:gs pos="55000">
              <a:schemeClr val="accent4">
                <a:hueOff val="4532076"/>
                <a:satOff val="5895"/>
                <a:lumOff val="392"/>
                <a:alphaOff val="0"/>
                <a:tint val="83000"/>
                <a:shade val="100000"/>
                <a:satMod val="155000"/>
              </a:schemeClr>
            </a:gs>
            <a:gs pos="100000">
              <a:schemeClr val="accent4">
                <a:hueOff val="4532076"/>
                <a:satOff val="5895"/>
                <a:lumOff val="392"/>
                <a:alphaOff val="0"/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Принципы </a:t>
          </a:r>
          <a:r>
            <a:rPr lang="ru-RU" sz="1800" kern="1200" dirty="0" err="1" smtClean="0"/>
            <a:t>экологичности</a:t>
          </a:r>
          <a:r>
            <a:rPr lang="ru-RU" sz="1800" kern="1200" dirty="0" smtClean="0"/>
            <a:t> и безопасности</a:t>
          </a:r>
          <a:endParaRPr lang="ru-RU" sz="1800" kern="1200" dirty="0"/>
        </a:p>
      </dsp:txBody>
      <dsp:txXfrm>
        <a:off x="411480" y="4449888"/>
        <a:ext cx="5760720" cy="4723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191AC2-3315-4D0E-B7B5-D5B4C7FFCBEB}">
      <dsp:nvSpPr>
        <dsp:cNvPr id="0" name=""/>
        <dsp:cNvSpPr/>
      </dsp:nvSpPr>
      <dsp:spPr>
        <a:xfrm>
          <a:off x="2725908" y="-80163"/>
          <a:ext cx="2882873" cy="167480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Образовательная программа ДОУ</a:t>
          </a:r>
          <a:endParaRPr lang="ru-RU" sz="2200" kern="1200" dirty="0"/>
        </a:p>
      </dsp:txBody>
      <dsp:txXfrm>
        <a:off x="2725908" y="-80163"/>
        <a:ext cx="2882873" cy="1674809"/>
      </dsp:txXfrm>
    </dsp:sp>
    <dsp:sp modelId="{13F376E2-C0B0-4E8F-B18B-EEC6C3676323}">
      <dsp:nvSpPr>
        <dsp:cNvPr id="0" name=""/>
        <dsp:cNvSpPr/>
      </dsp:nvSpPr>
      <dsp:spPr>
        <a:xfrm>
          <a:off x="2367551" y="75724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3247599" y="730629"/>
              </a:moveTo>
              <a:arcTo wR="1799793" hR="1799793" stAng="19413313" swAng="2030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02A7A0-5C47-4FB4-B396-BA77984CAD6F}">
      <dsp:nvSpPr>
        <dsp:cNvPr id="0" name=""/>
        <dsp:cNvSpPr/>
      </dsp:nvSpPr>
      <dsp:spPr>
        <a:xfrm>
          <a:off x="4342526" y="2485974"/>
          <a:ext cx="2766969" cy="1941912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Программы дополнительного образования</a:t>
          </a:r>
          <a:endParaRPr lang="ru-RU" sz="2200" kern="1200" dirty="0"/>
        </a:p>
      </dsp:txBody>
      <dsp:txXfrm>
        <a:off x="4342526" y="2485974"/>
        <a:ext cx="2766969" cy="1941912"/>
      </dsp:txXfrm>
    </dsp:sp>
    <dsp:sp modelId="{D5285DE5-EDB5-4460-A0B9-C4A424EF9EF0}">
      <dsp:nvSpPr>
        <dsp:cNvPr id="0" name=""/>
        <dsp:cNvSpPr/>
      </dsp:nvSpPr>
      <dsp:spPr>
        <a:xfrm>
          <a:off x="2367551" y="75724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1972532" y="3591277"/>
              </a:moveTo>
              <a:arcTo wR="1799793" hR="1799793" stAng="5069546" swAng="45968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10300-6653-4646-8CAB-3D4865A252BF}">
      <dsp:nvSpPr>
        <dsp:cNvPr id="0" name=""/>
        <dsp:cNvSpPr/>
      </dsp:nvSpPr>
      <dsp:spPr>
        <a:xfrm>
          <a:off x="1120103" y="2485974"/>
          <a:ext cx="2977149" cy="194191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Сотрудничество воспитателей, специалистов, родителей и детей разных возрастов  </a:t>
          </a:r>
          <a:endParaRPr lang="ru-RU" sz="2200" kern="1200" dirty="0"/>
        </a:p>
      </dsp:txBody>
      <dsp:txXfrm>
        <a:off x="1120103" y="2485974"/>
        <a:ext cx="2977149" cy="1941912"/>
      </dsp:txXfrm>
    </dsp:sp>
    <dsp:sp modelId="{0333A052-F18C-4AA5-92EA-B96E64C343BD}">
      <dsp:nvSpPr>
        <dsp:cNvPr id="0" name=""/>
        <dsp:cNvSpPr/>
      </dsp:nvSpPr>
      <dsp:spPr>
        <a:xfrm>
          <a:off x="2367551" y="75724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1856" y="1718061"/>
              </a:moveTo>
              <a:arcTo wR="1799793" hR="1799793" stAng="10956166" swAng="203052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8556C00-C070-4126-9E63-3DEB6606CF13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1DAD0-82D4-4927-934F-59A7BA13F4FC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Интегрированные тематические блоки</a:t>
          </a:r>
          <a:endParaRPr lang="ru-RU" sz="1600" kern="1200" dirty="0"/>
        </a:p>
      </dsp:txBody>
      <dsp:txXfrm>
        <a:off x="2262981" y="0"/>
        <a:ext cx="5966618" cy="724154"/>
      </dsp:txXfrm>
    </dsp:sp>
    <dsp:sp modelId="{66E29BB0-ED7B-4375-9DB7-C50F9F4CB1D6}">
      <dsp:nvSpPr>
        <dsp:cNvPr id="0" name=""/>
        <dsp:cNvSpPr/>
      </dsp:nvSpPr>
      <dsp:spPr>
        <a:xfrm>
          <a:off x="47522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83635-16DE-45FD-B7AD-9ADCCD96E340}">
      <dsp:nvSpPr>
        <dsp:cNvPr id="0" name=""/>
        <dsp:cNvSpPr/>
      </dsp:nvSpPr>
      <dsp:spPr>
        <a:xfrm>
          <a:off x="2262981" y="724154"/>
          <a:ext cx="59666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Проектно-исследовательская деятельность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2262981" y="724154"/>
        <a:ext cx="5966618" cy="724154"/>
      </dsp:txXfrm>
    </dsp:sp>
    <dsp:sp modelId="{38D1F039-46D6-4E1D-B41E-CA2319A144EE}">
      <dsp:nvSpPr>
        <dsp:cNvPr id="0" name=""/>
        <dsp:cNvSpPr/>
      </dsp:nvSpPr>
      <dsp:spPr>
        <a:xfrm>
          <a:off x="95045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55D11-D6C0-4BF3-A232-96843ED5E2CC}">
      <dsp:nvSpPr>
        <dsp:cNvPr id="0" name=""/>
        <dsp:cNvSpPr/>
      </dsp:nvSpPr>
      <dsp:spPr>
        <a:xfrm>
          <a:off x="2262981" y="1448308"/>
          <a:ext cx="5966618" cy="2625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Дидактические </a:t>
          </a:r>
          <a:r>
            <a:rPr lang="ru-RU" sz="1600" kern="1200" smtClean="0"/>
            <a:t>развивающие игры, </a:t>
          </a:r>
          <a:r>
            <a:rPr lang="ru-RU" sz="1600" kern="1200" dirty="0" smtClean="0"/>
            <a:t>изготовленные для мини-музея</a:t>
          </a:r>
          <a:endParaRPr lang="ru-RU" sz="1600" kern="1200" dirty="0"/>
        </a:p>
      </dsp:txBody>
      <dsp:txXfrm>
        <a:off x="2262981" y="1448308"/>
        <a:ext cx="5966618" cy="724154"/>
      </dsp:txXfrm>
    </dsp:sp>
    <dsp:sp modelId="{5719E3DE-DFD8-46DB-A9FA-F8F63D383CAF}">
      <dsp:nvSpPr>
        <dsp:cNvPr id="0" name=""/>
        <dsp:cNvSpPr/>
      </dsp:nvSpPr>
      <dsp:spPr>
        <a:xfrm>
          <a:off x="142567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C1503-97E0-4991-B802-033B3AF016BE}">
      <dsp:nvSpPr>
        <dsp:cNvPr id="0" name=""/>
        <dsp:cNvSpPr/>
      </dsp:nvSpPr>
      <dsp:spPr>
        <a:xfrm>
          <a:off x="2262981" y="2172462"/>
          <a:ext cx="5966618" cy="167460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Мероприятия по совместной деятельности детей и родителей</a:t>
          </a:r>
        </a:p>
        <a:p>
          <a:pPr lvl="0" algn="ctr">
            <a:spcBef>
              <a:spcPct val="0"/>
            </a:spcBef>
          </a:pPr>
          <a:endParaRPr lang="ru-RU" sz="1600" kern="1200" dirty="0"/>
        </a:p>
      </dsp:txBody>
      <dsp:txXfrm>
        <a:off x="2262981" y="2172462"/>
        <a:ext cx="5966618" cy="724154"/>
      </dsp:txXfrm>
    </dsp:sp>
    <dsp:sp modelId="{0CF248C8-61CC-4083-AE70-896793F58003}">
      <dsp:nvSpPr>
        <dsp:cNvPr id="0" name=""/>
        <dsp:cNvSpPr/>
      </dsp:nvSpPr>
      <dsp:spPr>
        <a:xfrm>
          <a:off x="190090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B8A42-FB30-40E9-8054-FC1912B7F10A}">
      <dsp:nvSpPr>
        <dsp:cNvPr id="0" name=""/>
        <dsp:cNvSpPr/>
      </dsp:nvSpPr>
      <dsp:spPr>
        <a:xfrm>
          <a:off x="2262981" y="2896616"/>
          <a:ext cx="59666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Итоговые события (викторины, развлечения, праздники)</a:t>
          </a:r>
          <a:endParaRPr lang="ru-RU" sz="1600" kern="1200" dirty="0"/>
        </a:p>
      </dsp:txBody>
      <dsp:txXfrm>
        <a:off x="2262981" y="2896616"/>
        <a:ext cx="5966618" cy="724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F5FE-88CF-49EC-B8B2-A7A809E0A5D4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683DA-255E-4155-94A1-C495D0CD1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66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F3204-239B-4A46-851F-9AFBC4E488EC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A5AF6-58F5-431F-B32E-F52BD9944B69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C1908-59E2-4A05-8A66-F8B8F27D6055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B85BB-41C9-4984-8A5D-E3CCCB7F10F9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61558-69AC-4FE8-A8DA-AA5359DD0372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72407-BE53-4AF3-A681-8153CE9E52CF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98993-67CC-4021-BC86-B5A1552323FA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44894-28DD-4836-8B92-A74539B563ED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11A0C-F4B4-4C82-AFA6-58BCB103C8F8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2B12F-0CA0-4793-8A97-91628F1D9557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43B75-76C3-49A1-A060-C28A56A7181C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5EE80-32A0-47A7-92C9-1C44D66740C2}" type="datetime1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Музейная педагогика в ДОУ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21579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smtClean="0"/>
              <a:t>Принцип  непрерывности и сотрудничества</a:t>
            </a:r>
            <a:endParaRPr lang="ru-RU" sz="32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0" dirty="0" smtClean="0">
                <a:effectLst/>
              </a:rPr>
              <a:t>Мини-музей детского сада является результатом сотрудничества взрослых и детей</a:t>
            </a:r>
          </a:p>
          <a:p>
            <a:endParaRPr lang="ru-RU" dirty="0"/>
          </a:p>
        </p:txBody>
      </p:sp>
      <p:pic>
        <p:nvPicPr>
          <p:cNvPr id="7" name="Picture 9" descr="C:\Users\1\Desktop\фото свежие\фото кема\DCIM\106_PANA\P10608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8868"/>
            <a:ext cx="414340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214554"/>
            <a:ext cx="4213255" cy="4022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H:\DCIM\117PHOTO\SAM_28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57431"/>
            <a:ext cx="4040188" cy="3714776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Цели и задачи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Создание условий для развития личности путём  включения её в многообразную деятельность музея.</a:t>
            </a:r>
          </a:p>
          <a:p>
            <a:r>
              <a:rPr lang="ru-RU" dirty="0" smtClean="0"/>
              <a:t>Обогащение предметно-развивающей среды ДОУ.</a:t>
            </a:r>
          </a:p>
          <a:p>
            <a:r>
              <a:rPr lang="ru-RU" dirty="0" smtClean="0"/>
              <a:t>Формирование у дошкольников представления о музее.</a:t>
            </a:r>
          </a:p>
          <a:p>
            <a:r>
              <a:rPr lang="ru-RU" dirty="0" smtClean="0"/>
              <a:t>Развитие познавательных способностей и познавательной деятельности.</a:t>
            </a:r>
          </a:p>
          <a:p>
            <a:r>
              <a:rPr lang="ru-RU" dirty="0" smtClean="0"/>
              <a:t>Формирование проектно-исследовательских умений и навыков.</a:t>
            </a:r>
          </a:p>
          <a:p>
            <a:r>
              <a:rPr lang="ru-RU" dirty="0" smtClean="0"/>
              <a:t>Развитие речи и расширения словарного запаса.</a:t>
            </a:r>
          </a:p>
          <a:p>
            <a:r>
              <a:rPr lang="ru-RU" dirty="0" smtClean="0"/>
              <a:t>Воспитание любви к природе родного края и чувство сопричастности к ее сбережению.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3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Проекты по музейной педагогике включают в себя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393112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14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блоки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 smtClean="0"/>
              <a:t>Блок № 1 – «Музей это…». (октябрь)</a:t>
            </a:r>
            <a:endParaRPr lang="ru-RU" dirty="0" smtClean="0"/>
          </a:p>
          <a:p>
            <a:r>
              <a:rPr lang="ru-RU" dirty="0" smtClean="0"/>
              <a:t>Задачи занятий по блоку:</a:t>
            </a:r>
          </a:p>
          <a:p>
            <a:r>
              <a:rPr lang="ru-RU" dirty="0" smtClean="0"/>
              <a:t>Дать представление о предметах историко-бытовой музейной коллекции как о хранителях памяти прошлого;</a:t>
            </a:r>
          </a:p>
          <a:p>
            <a:r>
              <a:rPr lang="ru-RU" dirty="0" smtClean="0"/>
              <a:t>Знакомство с кибиткой;</a:t>
            </a:r>
          </a:p>
          <a:p>
            <a:r>
              <a:rPr lang="ru-RU" dirty="0" smtClean="0"/>
              <a:t>Помочь детям осознать, что прошлое не исчезнет бесследно, его хранят местность, здания, предметы, человеческая память;</a:t>
            </a:r>
          </a:p>
          <a:p>
            <a:r>
              <a:rPr lang="ru-RU" dirty="0" smtClean="0"/>
              <a:t>Создать условия для эмоциональной встречи с «прошлым».</a:t>
            </a:r>
          </a:p>
          <a:p>
            <a:r>
              <a:rPr lang="ru-RU" b="1" dirty="0" smtClean="0"/>
              <a:t>Блок № 2 «Мы живем в России» (ноябрь)</a:t>
            </a:r>
            <a:endParaRPr lang="ru-RU" dirty="0" smtClean="0"/>
          </a:p>
          <a:p>
            <a:r>
              <a:rPr lang="ru-RU" dirty="0" smtClean="0"/>
              <a:t>-  Мы живем в России.</a:t>
            </a:r>
          </a:p>
          <a:p>
            <a:r>
              <a:rPr lang="ru-RU" dirty="0" smtClean="0"/>
              <a:t>-  Геральдические символы России.</a:t>
            </a:r>
          </a:p>
          <a:p>
            <a:r>
              <a:rPr lang="ru-RU" dirty="0" smtClean="0"/>
              <a:t>-  Права детей в России.</a:t>
            </a:r>
          </a:p>
          <a:p>
            <a:r>
              <a:rPr lang="ru-RU" dirty="0" smtClean="0"/>
              <a:t>-  Россия в будущем…</a:t>
            </a:r>
          </a:p>
          <a:p>
            <a:r>
              <a:rPr lang="ru-RU" dirty="0" smtClean="0"/>
              <a:t>Задачи занятий по блоку:</a:t>
            </a:r>
          </a:p>
          <a:p>
            <a:r>
              <a:rPr lang="ru-RU" dirty="0" smtClean="0"/>
              <a:t>Обратить внимание на богатство и независимость Российского государства, на тех людей, которыми гордится страна;</a:t>
            </a:r>
          </a:p>
          <a:p>
            <a:r>
              <a:rPr lang="ru-RU" dirty="0" smtClean="0"/>
              <a:t>Закрепить знание геральдических символов России, Калмыкии, города в котором живем;</a:t>
            </a:r>
          </a:p>
          <a:p>
            <a:r>
              <a:rPr lang="ru-RU" dirty="0" smtClean="0"/>
              <a:t>Уточнить знание детей о правах и обязанностях граждан России;</a:t>
            </a:r>
          </a:p>
          <a:p>
            <a:r>
              <a:rPr lang="ru-RU" dirty="0" smtClean="0"/>
              <a:t>Воспитывать чувство гордости за страну, вызывать любовь и уважение к людям, живущим в России.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блоки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Блок № 3 «150 лет назад» (декабрь)</a:t>
            </a:r>
            <a:endParaRPr lang="ru-RU" dirty="0" smtClean="0"/>
          </a:p>
          <a:p>
            <a:r>
              <a:rPr lang="ru-RU" dirty="0" smtClean="0"/>
              <a:t>-  Карта города.</a:t>
            </a:r>
          </a:p>
          <a:p>
            <a:r>
              <a:rPr lang="ru-RU" dirty="0" smtClean="0"/>
              <a:t>-  История возникновения первых поселений. Жилище, быт калмыков.</a:t>
            </a:r>
          </a:p>
          <a:p>
            <a:r>
              <a:rPr lang="ru-RU" dirty="0" smtClean="0"/>
              <a:t>-  Основатели Элисты.</a:t>
            </a:r>
          </a:p>
          <a:p>
            <a:r>
              <a:rPr lang="ru-RU" dirty="0" smtClean="0"/>
              <a:t>-  Название города.</a:t>
            </a:r>
          </a:p>
          <a:p>
            <a:r>
              <a:rPr lang="ru-RU" dirty="0" smtClean="0"/>
              <a:t>Задачи занятий по блоку:</a:t>
            </a:r>
          </a:p>
          <a:p>
            <a:r>
              <a:rPr lang="ru-RU" dirty="0" smtClean="0"/>
              <a:t>Дать представление и способствовать воспитанию у детей уважительного отношения к истории родного города</a:t>
            </a:r>
          </a:p>
          <a:p>
            <a:r>
              <a:rPr lang="ru-RU" b="1" dirty="0" smtClean="0"/>
              <a:t>Блок № 4 « История моего города» (январь)</a:t>
            </a:r>
            <a:endParaRPr lang="ru-RU" dirty="0" smtClean="0"/>
          </a:p>
          <a:p>
            <a:r>
              <a:rPr lang="ru-RU" dirty="0" smtClean="0"/>
              <a:t>-     Малая родина – Республика Калмыкия  город Элиста, это история семьи.</a:t>
            </a:r>
          </a:p>
          <a:p>
            <a:r>
              <a:rPr lang="ru-RU" dirty="0" smtClean="0"/>
              <a:t>-     Моя родословная.</a:t>
            </a:r>
          </a:p>
          <a:p>
            <a:r>
              <a:rPr lang="ru-RU" dirty="0" smtClean="0"/>
              <a:t>Задачи занятий по блоку:</a:t>
            </a:r>
          </a:p>
          <a:p>
            <a:r>
              <a:rPr lang="ru-RU" dirty="0" smtClean="0"/>
              <a:t>Воспитывать в детях любовь и чувство гордости к республике, городу, в котором они родились и живут.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блоки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Блок № 5 «Фольклор калмыцкого народа» (февраль)</a:t>
            </a:r>
            <a:endParaRPr lang="ru-RU" dirty="0" smtClean="0"/>
          </a:p>
          <a:p>
            <a:pPr lvl="0"/>
            <a:r>
              <a:rPr lang="ru-RU" dirty="0" smtClean="0"/>
              <a:t>Знакомство с устным народным творчеством</a:t>
            </a:r>
          </a:p>
          <a:p>
            <a:pPr lvl="0"/>
            <a:r>
              <a:rPr lang="ru-RU" dirty="0" smtClean="0"/>
              <a:t>Традиции и праздники калмыков</a:t>
            </a:r>
          </a:p>
          <a:p>
            <a:r>
              <a:rPr lang="ru-RU" dirty="0" smtClean="0"/>
              <a:t>Задачи занятий по блоку:</a:t>
            </a:r>
          </a:p>
          <a:p>
            <a:r>
              <a:rPr lang="ru-RU" dirty="0" smtClean="0"/>
              <a:t>  углубить знания детей о фольклоре калмыцкого народа. Особое внимание обратить на связь устного народного творчества с трудовой, семейной, праздничной и другими сторонами жизни народа.</a:t>
            </a:r>
          </a:p>
          <a:p>
            <a:r>
              <a:rPr lang="ru-RU" b="1" dirty="0" smtClean="0"/>
              <a:t>Блок № 6 Достопримечательности города, известные люди Элисты (март)</a:t>
            </a:r>
            <a:endParaRPr lang="ru-RU" dirty="0" smtClean="0"/>
          </a:p>
          <a:p>
            <a:r>
              <a:rPr lang="ru-RU" dirty="0" smtClean="0"/>
              <a:t>-  памятные места Элисты</a:t>
            </a:r>
          </a:p>
          <a:p>
            <a:r>
              <a:rPr lang="ru-RU" dirty="0" smtClean="0"/>
              <a:t>-  писатели, художники…..</a:t>
            </a:r>
          </a:p>
          <a:p>
            <a:r>
              <a:rPr lang="ru-RU" dirty="0" smtClean="0"/>
              <a:t>Задачи занятий по блоку:</a:t>
            </a:r>
          </a:p>
          <a:p>
            <a:r>
              <a:rPr lang="ru-RU" dirty="0" smtClean="0"/>
              <a:t>Способствовать воспитанию детей бережное и уважительное отношение к окружающему..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Тематические блоки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 </a:t>
            </a:r>
          </a:p>
          <a:p>
            <a:r>
              <a:rPr lang="ru-RU" b="1" dirty="0" smtClean="0"/>
              <a:t>Блок № 7 Героическое прошлое Элисты (апрель)</a:t>
            </a:r>
            <a:endParaRPr lang="ru-RU" dirty="0" smtClean="0"/>
          </a:p>
          <a:p>
            <a:r>
              <a:rPr lang="ru-RU" dirty="0" smtClean="0"/>
              <a:t>-  Город в годы Великой Отечественной войны</a:t>
            </a:r>
          </a:p>
          <a:p>
            <a:r>
              <a:rPr lang="ru-RU" dirty="0" smtClean="0"/>
              <a:t>-  Подпольщики – патриоты</a:t>
            </a:r>
          </a:p>
          <a:p>
            <a:r>
              <a:rPr lang="ru-RU" dirty="0" smtClean="0"/>
              <a:t>-  Герои войны.</a:t>
            </a:r>
          </a:p>
          <a:p>
            <a:r>
              <a:rPr lang="ru-RU" dirty="0" smtClean="0"/>
              <a:t>Задачи занятий по блоку:</a:t>
            </a:r>
          </a:p>
          <a:p>
            <a:r>
              <a:rPr lang="ru-RU" dirty="0" smtClean="0"/>
              <a:t>Воспитывать чувство гордости за героев, за свою малую родину.</a:t>
            </a:r>
          </a:p>
          <a:p>
            <a:r>
              <a:rPr lang="ru-RU" b="1" dirty="0" smtClean="0"/>
              <a:t>Блок № 8 Современный город. (май)</a:t>
            </a:r>
            <a:endParaRPr lang="ru-RU" dirty="0" smtClean="0"/>
          </a:p>
          <a:p>
            <a:r>
              <a:rPr lang="ru-RU" dirty="0" smtClean="0"/>
              <a:t>-  За что я люблю свой город.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Любой музей есть память о веках. </a:t>
            </a:r>
          </a:p>
          <a:p>
            <a:r>
              <a:rPr lang="ru-RU" dirty="0" smtClean="0">
                <a:latin typeface="Arial Black" pitchFamily="34" charset="0"/>
              </a:rPr>
              <a:t>Творенья от начала мирозданья, </a:t>
            </a:r>
          </a:p>
          <a:p>
            <a:pPr>
              <a:buNone/>
            </a:pPr>
            <a:r>
              <a:rPr lang="ru-RU" dirty="0" smtClean="0">
                <a:latin typeface="Arial Black" pitchFamily="34" charset="0"/>
              </a:rPr>
              <a:t>       Любое человечества </a:t>
            </a:r>
            <a:r>
              <a:rPr lang="ru-RU" dirty="0" err="1" smtClean="0">
                <a:latin typeface="Arial Black" pitchFamily="34" charset="0"/>
              </a:rPr>
              <a:t>созданье</a:t>
            </a:r>
            <a:r>
              <a:rPr lang="ru-RU" dirty="0" smtClean="0">
                <a:latin typeface="Arial Black" pitchFamily="34" charset="0"/>
              </a:rPr>
              <a:t> </a:t>
            </a:r>
          </a:p>
          <a:p>
            <a:r>
              <a:rPr lang="ru-RU" dirty="0" smtClean="0">
                <a:latin typeface="Arial Black" pitchFamily="34" charset="0"/>
              </a:rPr>
              <a:t>В картинах, </a:t>
            </a:r>
          </a:p>
          <a:p>
            <a:r>
              <a:rPr lang="ru-RU" dirty="0" smtClean="0">
                <a:latin typeface="Arial Black" pitchFamily="34" charset="0"/>
              </a:rPr>
              <a:t>              </a:t>
            </a:r>
            <a:r>
              <a:rPr lang="ru-RU" dirty="0" smtClean="0">
                <a:latin typeface="Arial" charset="0"/>
              </a:rPr>
              <a:t>   </a:t>
            </a:r>
            <a:r>
              <a:rPr lang="ru-RU" dirty="0" smtClean="0">
                <a:latin typeface="Arial Black" pitchFamily="34" charset="0"/>
              </a:rPr>
              <a:t> письмах  </a:t>
            </a:r>
          </a:p>
          <a:p>
            <a:r>
              <a:rPr lang="ru-RU" b="1" dirty="0" smtClean="0">
                <a:latin typeface="Arial Black" pitchFamily="34" charset="0"/>
              </a:rPr>
              <a:t>                             </a:t>
            </a:r>
            <a:r>
              <a:rPr lang="ru-RU" b="1" dirty="0" smtClean="0">
                <a:latin typeface="Arial" charset="0"/>
              </a:rPr>
              <a:t>   и   </a:t>
            </a:r>
            <a:r>
              <a:rPr lang="ru-RU" dirty="0" smtClean="0">
                <a:latin typeface="Arial Black" pitchFamily="34" charset="0"/>
              </a:rPr>
              <a:t>стихах.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4800" b="1" i="1" dirty="0" smtClean="0"/>
              <a:t>Спасибо за внимание! </a:t>
            </a:r>
            <a:endParaRPr lang="ru-RU" sz="4800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Музейная педагогика имеет интегрированный характер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1560" y="5413248"/>
            <a:ext cx="8208912" cy="9875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Музейный предмет.  </a:t>
            </a:r>
            <a:endParaRPr lang="ru-RU" b="1" dirty="0"/>
          </a:p>
        </p:txBody>
      </p:sp>
      <p:pic>
        <p:nvPicPr>
          <p:cNvPr id="9" name="Рисунок 5" descr="I:\фото май 12а\DSC0076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5726" b="5726"/>
          <a:stretch>
            <a:fillRect/>
          </a:stretch>
        </p:blipFill>
        <p:spPr bwMode="auto">
          <a:xfrm>
            <a:off x="1043608" y="620688"/>
            <a:ext cx="6912768" cy="46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996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Музейная культура</a:t>
            </a:r>
            <a:endParaRPr lang="ru-RU" sz="2000" dirty="0"/>
          </a:p>
        </p:txBody>
      </p:sp>
      <p:pic>
        <p:nvPicPr>
          <p:cNvPr id="1026" name="Picture 2" descr="H:\DCIM\117PHOTO\SAM_2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280" y="1500174"/>
            <a:ext cx="7175058" cy="478634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Музейная коммуникация.</a:t>
            </a:r>
            <a:endParaRPr lang="ru-RU" sz="2400" dirty="0"/>
          </a:p>
        </p:txBody>
      </p:sp>
      <p:pic>
        <p:nvPicPr>
          <p:cNvPr id="5" name="Содержимое 4" descr="SDC125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9512" y="1700808"/>
            <a:ext cx="3754106" cy="5005475"/>
          </a:xfrm>
        </p:spPr>
      </p:pic>
      <p:pic>
        <p:nvPicPr>
          <p:cNvPr id="7" name="Picture 6" descr="S63010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55976" y="2420888"/>
            <a:ext cx="4608188" cy="3744714"/>
          </a:xfrm>
          <a:prstGeom prst="rect">
            <a:avLst/>
          </a:prstGeom>
          <a:noFill/>
          <a:ln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1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Принципы  организации мини-музея в ДОУ: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8040233"/>
              </p:ext>
            </p:extLst>
          </p:nvPr>
        </p:nvGraphicFramePr>
        <p:xfrm>
          <a:off x="457200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Принцип интеграции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Принципы деятельности и интерактивности</a:t>
            </a:r>
            <a:endParaRPr lang="ru-RU" sz="3200" dirty="0"/>
          </a:p>
        </p:txBody>
      </p:sp>
      <p:pic>
        <p:nvPicPr>
          <p:cNvPr id="6" name="Содержимое 3" descr="I:\фото май 12а\DSC0083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14" y="1428736"/>
            <a:ext cx="6929486" cy="4662256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Принципы динамичности и вариативности</a:t>
            </a:r>
            <a:endParaRPr lang="ru-RU" sz="2800" dirty="0"/>
          </a:p>
        </p:txBody>
      </p:sp>
      <p:pic>
        <p:nvPicPr>
          <p:cNvPr id="2050" name="Picture 2" descr="H:\DCIM\117PHOTO\SAM_28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215237" cy="485778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1">
  <a:themeElements>
    <a:clrScheme name="New_Simple01">
      <a:dk1>
        <a:sysClr val="windowText" lastClr="000000"/>
      </a:dk1>
      <a:lt1>
        <a:sysClr val="window" lastClr="FFFFFF"/>
      </a:lt1>
      <a:dk2>
        <a:srgbClr val="562B71"/>
      </a:dk2>
      <a:lt2>
        <a:srgbClr val="DFF0F7"/>
      </a:lt2>
      <a:accent1>
        <a:srgbClr val="6BA2DF"/>
      </a:accent1>
      <a:accent2>
        <a:srgbClr val="C0504D"/>
      </a:accent2>
      <a:accent3>
        <a:srgbClr val="9BBB59"/>
      </a:accent3>
      <a:accent4>
        <a:srgbClr val="8064A2"/>
      </a:accent4>
      <a:accent5>
        <a:srgbClr val="AA5E74"/>
      </a:accent5>
      <a:accent6>
        <a:srgbClr val="EF9031"/>
      </a:accent6>
      <a:hlink>
        <a:srgbClr val="FF0000"/>
      </a:hlink>
      <a:folHlink>
        <a:srgbClr val="92D050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301</Words>
  <Application>Microsoft Office PowerPoint</Application>
  <PresentationFormat>Экран (4:3)</PresentationFormat>
  <Paragraphs>115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Тема11</vt:lpstr>
      <vt:lpstr>Музейная педагогика в ДОУ</vt:lpstr>
      <vt:lpstr>Музейная педагогика имеет интегрированный характер</vt:lpstr>
      <vt:lpstr>Слайд 3</vt:lpstr>
      <vt:lpstr>Музейная культура</vt:lpstr>
      <vt:lpstr>Музейная коммуникация.</vt:lpstr>
      <vt:lpstr>Принципы  организации мини-музея в ДОУ:</vt:lpstr>
      <vt:lpstr>Принцип интеграции</vt:lpstr>
      <vt:lpstr>Принципы деятельности и интерактивности</vt:lpstr>
      <vt:lpstr>Принципы динамичности и вариативности</vt:lpstr>
      <vt:lpstr>Принцип  непрерывности и сотрудничества</vt:lpstr>
      <vt:lpstr>Цели и задачи  </vt:lpstr>
      <vt:lpstr>Проекты по музейной педагогике включают в себя</vt:lpstr>
      <vt:lpstr>Тематические блоки</vt:lpstr>
      <vt:lpstr>Тематические блоки</vt:lpstr>
      <vt:lpstr>Тематические блоки</vt:lpstr>
      <vt:lpstr>Тематические блоки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мкдоу-16</cp:lastModifiedBy>
  <cp:revision>63</cp:revision>
  <dcterms:created xsi:type="dcterms:W3CDTF">2012-01-27T07:55:32Z</dcterms:created>
  <dcterms:modified xsi:type="dcterms:W3CDTF">2015-02-11T14:31:19Z</dcterms:modified>
</cp:coreProperties>
</file>