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897" autoAdjust="0"/>
    <p:restoredTop sz="94660"/>
  </p:normalViewPr>
  <p:slideViewPr>
    <p:cSldViewPr>
      <p:cViewPr>
        <p:scale>
          <a:sx n="80" d="100"/>
          <a:sy n="80" d="100"/>
        </p:scale>
        <p:origin x="-9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1C77-F1A6-42C9-AF35-2D0FFCB56966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CCDF-D074-477E-AA4D-36ACE4D4DAC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1C77-F1A6-42C9-AF35-2D0FFCB56966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CCDF-D074-477E-AA4D-36ACE4D4D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1C77-F1A6-42C9-AF35-2D0FFCB56966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CCDF-D074-477E-AA4D-36ACE4D4D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1C77-F1A6-42C9-AF35-2D0FFCB56966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CCDF-D074-477E-AA4D-36ACE4D4D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1C77-F1A6-42C9-AF35-2D0FFCB56966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CCDF-D074-477E-AA4D-36ACE4D4DAC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1C77-F1A6-42C9-AF35-2D0FFCB56966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CCDF-D074-477E-AA4D-36ACE4D4D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1C77-F1A6-42C9-AF35-2D0FFCB56966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CCDF-D074-477E-AA4D-36ACE4D4D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1C77-F1A6-42C9-AF35-2D0FFCB56966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CCDF-D074-477E-AA4D-36ACE4D4D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1C77-F1A6-42C9-AF35-2D0FFCB56966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CCDF-D074-477E-AA4D-36ACE4D4D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1C77-F1A6-42C9-AF35-2D0FFCB56966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CCDF-D074-477E-AA4D-36ACE4D4D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1C77-F1A6-42C9-AF35-2D0FFCB56966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0BCCDF-D074-477E-AA4D-36ACE4D4DAC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261C77-F1A6-42C9-AF35-2D0FFCB56966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0BCCDF-D074-477E-AA4D-36ACE4D4DAC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28670"/>
            <a:ext cx="7851648" cy="1857388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000108"/>
            <a:ext cx="7854696" cy="398102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5400" b="1" dirty="0" err="1" smtClean="0"/>
              <a:t>Исследовательско</a:t>
            </a:r>
            <a:r>
              <a:rPr lang="ru-RU" sz="5400" b="1" dirty="0" smtClean="0"/>
              <a:t> – творческий проект детей, воспитателей и родителей по художественно-эстетическому развитию "Необычные облака"</a:t>
            </a:r>
          </a:p>
          <a:p>
            <a:pPr algn="ctr"/>
            <a:endParaRPr lang="ru-RU" sz="5400" dirty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Третий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Оформлена </a:t>
            </a:r>
            <a:r>
              <a:rPr lang="ru-RU" dirty="0" smtClean="0"/>
              <a:t>выставка рисунков и фотографий «Необычные облака</a:t>
            </a:r>
            <a:r>
              <a:rPr lang="ru-RU" dirty="0" smtClean="0"/>
              <a:t>».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Предложения </a:t>
            </a:r>
            <a:r>
              <a:rPr lang="ru-RU" dirty="0" smtClean="0"/>
              <a:t>посетить выставку «Необычные облака» детям из других групп детского </a:t>
            </a:r>
            <a:r>
              <a:rPr lang="ru-RU" dirty="0" smtClean="0"/>
              <a:t>сада.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Завершение </a:t>
            </a:r>
            <a:r>
              <a:rPr lang="ru-RU" dirty="0" smtClean="0"/>
              <a:t>проекта произошло в виде развлечения на свежем воздухе «Небо - чистый лист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ru-RU" dirty="0" smtClean="0"/>
              <a:t>Повышение </a:t>
            </a:r>
            <a:r>
              <a:rPr lang="ru-RU" dirty="0" smtClean="0"/>
              <a:t>уровня знаний о природе у детей, развитие связной </a:t>
            </a:r>
            <a:r>
              <a:rPr lang="ru-RU" dirty="0" smtClean="0"/>
              <a:t>речи.</a:t>
            </a:r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Развитие </a:t>
            </a:r>
            <a:r>
              <a:rPr lang="ru-RU" dirty="0" smtClean="0"/>
              <a:t>умения думать. фантазировать, мыслить.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Создание </a:t>
            </a:r>
            <a:r>
              <a:rPr lang="ru-RU" dirty="0" smtClean="0"/>
              <a:t>добрых , партнерских отношений в детском саду и в </a:t>
            </a:r>
            <a:r>
              <a:rPr lang="ru-RU" dirty="0" smtClean="0"/>
              <a:t>семье.</a:t>
            </a:r>
            <a:endParaRPr lang="ru-RU" dirty="0"/>
          </a:p>
        </p:txBody>
      </p:sp>
      <p:pic>
        <p:nvPicPr>
          <p:cNvPr id="4" name="Рисунок 3" descr="clouds-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3786190"/>
            <a:ext cx="4143404" cy="285752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9444046" cy="1071570"/>
          </a:xfrm>
        </p:spPr>
        <p:txBody>
          <a:bodyPr/>
          <a:lstStyle/>
          <a:p>
            <a:pPr algn="ctr"/>
            <a:r>
              <a:rPr lang="ru-RU" dirty="0" smtClean="0"/>
              <a:t>Проблема: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 smtClean="0"/>
              <a:t>Большие </a:t>
            </a:r>
            <a:r>
              <a:rPr lang="ru-RU" dirty="0" smtClean="0"/>
              <a:t>затруднения в художественно-эстетическом образовании дошкольников вызывает не умение придумывать, фантазировать, выражать свои чувства, эмоции, </a:t>
            </a:r>
            <a:r>
              <a:rPr lang="ru-RU" dirty="0" smtClean="0"/>
              <a:t>недостаточная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 экологической воспитанности у детей и взрослых, низкая речевая активность, бедность словарного запаса у детей.</a:t>
            </a:r>
            <a:br>
              <a:rPr lang="ru-RU" dirty="0" smtClean="0"/>
            </a:br>
            <a:endParaRPr lang="ru-RU" dirty="0" smtClean="0"/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 smtClean="0"/>
              <a:t>Знания</a:t>
            </a:r>
            <a:r>
              <a:rPr lang="ru-RU" dirty="0" smtClean="0"/>
              <a:t>, приобретенные ребёнком в ходе проекта, становятся достоянием его личного опыта. Они получены в ответ на вопросы, поставленные самим ребёнком в процессе “делания”. Причем необходимость этих знаний продиктована содержанием деятельности. Они нужны детям и поэтому интересны им.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b="1" u="sng" dirty="0" smtClean="0"/>
              <a:t>Срок реализации проекта</a:t>
            </a:r>
            <a:r>
              <a:rPr lang="ru-RU" dirty="0" smtClean="0"/>
              <a:t>: один месяц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b="1" u="sng" dirty="0" smtClean="0"/>
              <a:t>Тип </a:t>
            </a:r>
            <a:r>
              <a:rPr lang="ru-RU" b="1" u="sng" dirty="0" smtClean="0"/>
              <a:t>проекта</a:t>
            </a:r>
            <a:r>
              <a:rPr lang="ru-RU" dirty="0" smtClean="0"/>
              <a:t>: </a:t>
            </a:r>
            <a:r>
              <a:rPr lang="ru-RU" dirty="0" err="1" smtClean="0"/>
              <a:t>исследовательско</a:t>
            </a:r>
            <a:r>
              <a:rPr lang="ru-RU" dirty="0" smtClean="0"/>
              <a:t> – творческий 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b="1" u="sng" dirty="0" smtClean="0"/>
              <a:t>Участники </a:t>
            </a:r>
            <a:r>
              <a:rPr lang="ru-RU" b="1" u="sng" dirty="0" smtClean="0"/>
              <a:t>проекта</a:t>
            </a:r>
            <a:r>
              <a:rPr lang="ru-RU" dirty="0" smtClean="0"/>
              <a:t>: дети старшего дошкольного возраста, родители воспитанников, воспитатель Дедова П.И, музыкальный руководитель </a:t>
            </a:r>
            <a:r>
              <a:rPr lang="ru-RU" dirty="0" err="1" smtClean="0"/>
              <a:t>Россоха</a:t>
            </a:r>
            <a:r>
              <a:rPr lang="ru-RU" dirty="0" smtClean="0"/>
              <a:t> А.Н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Актуальность </a:t>
            </a:r>
            <a:r>
              <a:rPr lang="ru-RU" sz="4000" b="1" dirty="0" smtClean="0"/>
              <a:t> реализации проекта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Планета </a:t>
            </a:r>
            <a:r>
              <a:rPr lang="ru-RU" dirty="0" smtClean="0"/>
              <a:t>Земля – наш общий дом, каждый человек, живущий в нём, должен заботливо и бережно относиться к нему, увидеть красоту и богатство родного края. Наш детский сад - это образовательное учреждение, обеспечивающее физкультурно-оздоровительное, познавательно-речевое, художественно-эстетическое, социально-личностное развитие детей. Художественно-эстетическое направление можно выделить отдельно, и в тоже время оно интегрировано входит в каждое из вышеперечисленных направлений, так как имеет огромное влияние на интеллектуальное, творческое и нравственное воспитание, формирующее современную образованную личность. Наиболее эффективный способ реализации задач художественно-эстетического  образования - это организация проектной деятельности. 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формирование у детей и родителей чувства сопричастности ко всему живому, видение в природе естественной красоты, гуманное отношение к окружающей среде и стремление проявлять заботу о сохранении </a:t>
            </a:r>
            <a:r>
              <a:rPr lang="ru-RU" dirty="0" smtClean="0"/>
              <a:t>природы.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проектной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ü"/>
            </a:pPr>
            <a:r>
              <a:rPr lang="ru-RU" dirty="0" smtClean="0"/>
              <a:t>формировать знания об </a:t>
            </a:r>
            <a:r>
              <a:rPr lang="ru-RU" dirty="0" err="1" smtClean="0"/>
              <a:t>экосистемной</a:t>
            </a:r>
            <a:r>
              <a:rPr lang="ru-RU" dirty="0" smtClean="0"/>
              <a:t> организации природы Земли в границах обитания человека;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развивать </a:t>
            </a:r>
            <a:r>
              <a:rPr lang="ru-RU" dirty="0" smtClean="0"/>
              <a:t>познавательные умения детей и родителей при овладении исследовательскими методами познания природы, используя нестандартные решения выявленных проблемных ситуаций;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развивать связную речь детей через художественно-эстетическое воспитание;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развивать взаимопонимание и взаимопомощь между детьми, педагогами, родителями, потребность в постоянном саморазвитии;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воспитывать у детей внимательное, разумное, бережное отношение к окружающей природе своего края, разучивание песен </a:t>
            </a:r>
            <a:r>
              <a:rPr lang="ru-RU" dirty="0" err="1" smtClean="0"/>
              <a:t>Л.Горцуевой</a:t>
            </a:r>
            <a:r>
              <a:rPr lang="ru-RU" dirty="0" smtClean="0"/>
              <a:t> – автора из </a:t>
            </a:r>
            <a:r>
              <a:rPr lang="ru-RU" dirty="0" err="1" smtClean="0"/>
              <a:t>г.Ново-Алтайска</a:t>
            </a:r>
            <a:r>
              <a:rPr lang="ru-RU" dirty="0" smtClean="0"/>
              <a:t>  Алтайского края.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Реализация проектной деятельности</a:t>
            </a:r>
            <a:br>
              <a:rPr lang="ru-RU" sz="4000" dirty="0" smtClean="0"/>
            </a:br>
            <a:r>
              <a:rPr lang="ru-RU" sz="4000" dirty="0" smtClean="0"/>
              <a:t>Первый этап.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/>
              <a:t>Работа воспитателя с родителями.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информирование родителей о задачах и содержании </a:t>
            </a:r>
            <a:r>
              <a:rPr lang="ru-RU" dirty="0" err="1" smtClean="0"/>
              <a:t>поисково</a:t>
            </a:r>
            <a:r>
              <a:rPr lang="ru-RU" dirty="0" smtClean="0"/>
              <a:t> – познавательной деятельности воспитанников в детском саду и семье;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вовлечение родителей в совместную работу над проектом, создавая радостную атмосферу совместной с ребёнком деятельности;</a:t>
            </a:r>
          </a:p>
          <a:p>
            <a:pPr>
              <a:buNone/>
            </a:pPr>
            <a:endParaRPr lang="ru-RU" b="1" u="sng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Второй этап.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/>
              <a:t>Продуктивная деятельность детей и родителей.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Родители </a:t>
            </a:r>
            <a:r>
              <a:rPr lang="ru-RU" dirty="0" smtClean="0"/>
              <a:t>и дети совместно сочиняли </a:t>
            </a:r>
            <a:r>
              <a:rPr lang="ru-RU" dirty="0" smtClean="0"/>
              <a:t>стихи об облаках </a:t>
            </a:r>
            <a:r>
              <a:rPr lang="ru-RU" dirty="0" smtClean="0"/>
              <a:t>и рисовали рисунки на тему своего </a:t>
            </a:r>
            <a:r>
              <a:rPr lang="ru-RU" dirty="0" smtClean="0"/>
              <a:t>четверостишья.</a:t>
            </a:r>
            <a:endParaRPr lang="ru-RU" b="1" u="sng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3891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u="sng" dirty="0" smtClean="0"/>
              <a:t>Работа воспитателя с детьми.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Просмотр  </a:t>
            </a:r>
            <a:r>
              <a:rPr lang="ru-RU" dirty="0" smtClean="0"/>
              <a:t>фильма «Облака»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Создание </a:t>
            </a:r>
            <a:r>
              <a:rPr lang="ru-RU" dirty="0" smtClean="0"/>
              <a:t>в подготовительной  группе «экологической лаборатории», где с детьми были проведены различные эксперименты и опыты с моделями </a:t>
            </a:r>
            <a:r>
              <a:rPr lang="ru-RU" dirty="0" smtClean="0"/>
              <a:t>облаков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Беседа </a:t>
            </a:r>
            <a:r>
              <a:rPr lang="ru-RU" dirty="0" smtClean="0"/>
              <a:t>«Какие бывают облака?» , «На что это похоже?» в интеграции с экологическим </a:t>
            </a:r>
            <a:r>
              <a:rPr lang="ru-RU" dirty="0" smtClean="0"/>
              <a:t>воспитанием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Игра – имитация «Парящее облачко»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Знакомство с приметами об облаках.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Разучивание песни </a:t>
            </a:r>
            <a:r>
              <a:rPr lang="ru-RU" dirty="0" err="1" smtClean="0"/>
              <a:t>Л.Горцуевой</a:t>
            </a:r>
            <a:r>
              <a:rPr lang="ru-RU" dirty="0" smtClean="0"/>
              <a:t> </a:t>
            </a:r>
            <a:r>
              <a:rPr lang="ru-RU" dirty="0" smtClean="0"/>
              <a:t> «</a:t>
            </a:r>
            <a:r>
              <a:rPr lang="ru-RU" dirty="0" smtClean="0"/>
              <a:t>Небо – чистый </a:t>
            </a:r>
            <a:r>
              <a:rPr lang="ru-RU" dirty="0" smtClean="0"/>
              <a:t>лист»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Сказкатерапия</a:t>
            </a:r>
            <a:r>
              <a:rPr lang="ru-RU" dirty="0" smtClean="0"/>
              <a:t> “Облачко по имени </a:t>
            </a:r>
            <a:r>
              <a:rPr lang="ru-RU" dirty="0" smtClean="0"/>
              <a:t>Непоседа»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Опытно-экспериментальная деятельность “Что такое облака?” 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Сочинительство стихов про облака 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Рисование по сюжету сочиненного стихотворения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b="1" u="sng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395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Проблема:</vt:lpstr>
      <vt:lpstr>Слайд 3</vt:lpstr>
      <vt:lpstr>Актуальность  реализации проекта</vt:lpstr>
      <vt:lpstr>Цель проектной деятельности</vt:lpstr>
      <vt:lpstr>Задачи проектной деятельности</vt:lpstr>
      <vt:lpstr>Реализация проектной деятельности Первый этап. </vt:lpstr>
      <vt:lpstr>Второй этап.</vt:lpstr>
      <vt:lpstr>Слайд 9</vt:lpstr>
      <vt:lpstr>Третий этап</vt:lpstr>
      <vt:lpstr>Результаты проекта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14</cp:revision>
  <dcterms:created xsi:type="dcterms:W3CDTF">2015-09-13T06:21:44Z</dcterms:created>
  <dcterms:modified xsi:type="dcterms:W3CDTF">2015-09-13T07:20:03Z</dcterms:modified>
</cp:coreProperties>
</file>