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4" r:id="rId5"/>
    <p:sldId id="275" r:id="rId6"/>
    <p:sldId id="279" r:id="rId7"/>
    <p:sldId id="276" r:id="rId8"/>
    <p:sldId id="277" r:id="rId9"/>
    <p:sldId id="268" r:id="rId10"/>
    <p:sldId id="269" r:id="rId11"/>
    <p:sldId id="271" r:id="rId12"/>
    <p:sldId id="272" r:id="rId13"/>
    <p:sldId id="281" r:id="rId14"/>
    <p:sldId id="278" r:id="rId15"/>
    <p:sldId id="264" r:id="rId16"/>
    <p:sldId id="282" r:id="rId17"/>
    <p:sldId id="283" r:id="rId18"/>
    <p:sldId id="284" r:id="rId19"/>
    <p:sldId id="285" r:id="rId20"/>
    <p:sldId id="265" r:id="rId21"/>
    <p:sldId id="286" r:id="rId22"/>
    <p:sldId id="266" r:id="rId23"/>
    <p:sldId id="25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B3B"/>
    <a:srgbClr val="3333FF"/>
    <a:srgbClr val="99FF66"/>
    <a:srgbClr val="33CC33"/>
    <a:srgbClr val="EAEAEA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66" d="100"/>
          <a:sy n="66" d="100"/>
        </p:scale>
        <p:origin x="-175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раски природы\KraskiPri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9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5220072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2" y="1412776"/>
            <a:ext cx="5206190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482397"/>
      </p:ext>
    </p:extLst>
  </p:cSld>
  <p:clrMapOvr>
    <a:masterClrMapping/>
  </p:clrMapOvr>
  <p:transition spd="slow" advClick="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2072"/>
      </p:ext>
    </p:extLst>
  </p:cSld>
  <p:clrMapOvr>
    <a:masterClrMapping/>
  </p:clrMapOvr>
  <p:transition spd="slow" advClick="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ProPowerPoint\Шаблоны\В работе\Краски природы\KraskiPriodyPr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188913"/>
            <a:ext cx="69135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412875"/>
            <a:ext cx="68516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938" y="6573838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FDEADA"/>
                </a:solidFill>
                <a:latin typeface="Bell MT" pitchFamily="18" charset="0"/>
              </a:rPr>
              <a:t>ProPowerPoint.Ru</a:t>
            </a:r>
            <a:endParaRPr lang="ru-RU" sz="1400" smtClean="0">
              <a:solidFill>
                <a:srgbClr val="FDEADA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</p:sldLayoutIdLst>
  <p:transition spd="slow" advClick="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image" Target="../media/image3.wmf"/><Relationship Id="rId4" Type="http://schemas.openxmlformats.org/officeDocument/2006/relationships/slide" Target="slide18.xml"/><Relationship Id="rId9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3.w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-396552" y="-315416"/>
            <a:ext cx="8906828" cy="3168352"/>
          </a:xfrm>
          <a:extLst/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Дидактическая игра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Когда </a:t>
            </a: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это бывает?</a:t>
            </a:r>
            <a:b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(части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суток</a:t>
            </a: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altLang="ru-RU" sz="24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3311" y="6142177"/>
            <a:ext cx="741682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sng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ВЫПОЛНИЛА: </a:t>
            </a:r>
            <a:r>
              <a:rPr lang="ru-RU" sz="2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Глушкова С.В.-воспитатель МКДОУ Детский сад № 33 п. Ленинск г. Миасс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91563" y="6562725"/>
            <a:ext cx="431800" cy="287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61306" y="188640"/>
            <a:ext cx="6913563" cy="10080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ИГРАЕМ</a:t>
            </a:r>
            <a:endParaRPr lang="ru-RU" altLang="ru-RU" dirty="0" smtClean="0"/>
          </a:p>
        </p:txBody>
      </p:sp>
      <p:pic>
        <p:nvPicPr>
          <p:cNvPr id="8197" name="Picture 5" descr="C:\Users\1\Desktop\5459_2264173a440127ef64586a9b01c2d037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022801" y="827047"/>
            <a:ext cx="4820998" cy="570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691563" y="6453188"/>
            <a:ext cx="452437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ЗАНИМАЕМСЯ</a:t>
            </a:r>
            <a:endParaRPr lang="ru-RU" dirty="0"/>
          </a:p>
        </p:txBody>
      </p:sp>
      <p:pic>
        <p:nvPicPr>
          <p:cNvPr id="9221" name="Picture 5" descr="C:\Users\1\Desktop\5459_673fd8cd58414719c5e0c3d64148552c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1436914"/>
            <a:ext cx="6558421" cy="436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91563" y="6453188"/>
            <a:ext cx="452437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97" y="1052736"/>
            <a:ext cx="6913563" cy="1008062"/>
          </a:xfrm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ГУЛЯЕМ</a:t>
            </a:r>
            <a:endParaRPr lang="ru-RU" dirty="0"/>
          </a:p>
        </p:txBody>
      </p:sp>
      <p:pic>
        <p:nvPicPr>
          <p:cNvPr id="7" name="Picture 3" descr="C:\Users\1\Desktop\5459_4ae20fb97f88a1be6683792e9a9facb0.pn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007916" y="688828"/>
            <a:ext cx="4566798" cy="3422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C:\Users\1\Desktop\5459_0dd4a861bf091891d7d5022f484c24ad.pn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1450" y="3284985"/>
            <a:ext cx="5066627" cy="335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691563" y="6453188"/>
            <a:ext cx="452437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5459_4899425042a836f177853133d3cef15d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0400" y="1683656"/>
            <a:ext cx="6908958" cy="4409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2111" y="260648"/>
            <a:ext cx="6913563" cy="10080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МОЕМ РУКИ ПОСЛЕ ПРОГУЛКИ</a:t>
            </a:r>
            <a:endParaRPr lang="ru-RU" altLang="ru-RU" dirty="0" smtClean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691563" y="6453188"/>
            <a:ext cx="452437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ОБЕДАЕМ</a:t>
            </a:r>
            <a:endParaRPr lang="ru-RU" dirty="0"/>
          </a:p>
        </p:txBody>
      </p:sp>
      <p:pic>
        <p:nvPicPr>
          <p:cNvPr id="4" name="Picture 5" descr="C:\Users\1\Desktop\5459_df346532391dea55b5e268e41340f8f5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7143" y="1268760"/>
            <a:ext cx="6429828" cy="4542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91563" y="6453188"/>
            <a:ext cx="452437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13563" cy="10080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72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ВЕЧЕР</a:t>
            </a:r>
            <a:endParaRPr lang="ru-RU" altLang="ru-RU" sz="7200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339975" y="1341438"/>
            <a:ext cx="6491288" cy="5256212"/>
          </a:xfrm>
          <a:extLst/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hlinkClick r:id="rId2" action="ppaction://hlinksldjump"/>
              </a:rPr>
              <a:t> Гуляем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hlinkClick r:id="rId3" action="ppaction://hlinksldjump"/>
              </a:rPr>
              <a:t>Идем домой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Отдыхаем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Ужинаем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Умываемся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hlinkClick r:id="rId7" action="ppaction://hlinksldjump"/>
              </a:rPr>
              <a:t>Готовимся </a:t>
            </a: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hlinkClick r:id="rId7" action="ppaction://hlinksldjump"/>
              </a:rPr>
              <a:t>ко сну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1" hangingPunct="1">
              <a:buClr>
                <a:srgbClr val="3333FF"/>
              </a:buClr>
              <a:defRPr/>
            </a:pPr>
            <a:endParaRPr lang="ru-RU" altLang="ru-RU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Управляющая кнопка: в конец 1">
            <a:hlinkClick r:id="rId8" action="ppaction://hlinksldjump" highlightClick="1"/>
          </p:cNvPr>
          <p:cNvSpPr/>
          <p:nvPr/>
        </p:nvSpPr>
        <p:spPr>
          <a:xfrm>
            <a:off x="8604250" y="6381750"/>
            <a:ext cx="539750" cy="4762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Управляющая кнопка: в начало 2">
            <a:hlinkClick r:id="rId9" action="ppaction://hlinksldjump" highlightClick="1"/>
          </p:cNvPr>
          <p:cNvSpPr/>
          <p:nvPr/>
        </p:nvSpPr>
        <p:spPr>
          <a:xfrm>
            <a:off x="8101013" y="6381750"/>
            <a:ext cx="503237" cy="4762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6" descr="BE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3438" y="188913"/>
            <a:ext cx="1833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5459_e1a1e93b3e94f35c3f827401bba878fb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1556792"/>
            <a:ext cx="6711851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04218" y="260648"/>
            <a:ext cx="6913563" cy="1008062"/>
          </a:xfrm>
          <a:extLst/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ГУЛЯЕМ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91563" y="6453188"/>
            <a:ext cx="452437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5459_ea95c74c1818f143aba3532065a672c6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7485" y="1640114"/>
            <a:ext cx="6612319" cy="4525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866862" y="548680"/>
            <a:ext cx="69135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ИДЕМ ДОМОЙ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91563" y="6453188"/>
            <a:ext cx="452437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1700808"/>
            <a:ext cx="6742724" cy="3807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984648" y="332656"/>
            <a:ext cx="69135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ОТДЫХАЕМ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91563" y="6453188"/>
            <a:ext cx="452437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5459_f24304f51cf27b85ec7d0160ec303115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797637" y="1314880"/>
            <a:ext cx="5420931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663019" y="116632"/>
            <a:ext cx="69135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УЖИНАЕМ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91563" y="6453188"/>
            <a:ext cx="452437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ЦЕЛЬ:</a:t>
            </a:r>
            <a:r>
              <a:rPr lang="ru-RU" sz="40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40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endParaRPr lang="ru-RU" alt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051050" y="1052513"/>
            <a:ext cx="6769100" cy="56165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b="1" kern="50" dirty="0" smtClean="0">
                <a:solidFill>
                  <a:srgbClr val="C00000"/>
                </a:solidFill>
                <a:latin typeface="Comic Sans MS" panose="030F0702030302020204" pitchFamily="66" charset="0"/>
                <a:ea typeface="宋体"/>
              </a:rPr>
              <a:t>Закреплять </a:t>
            </a:r>
            <a:r>
              <a:rPr lang="ru-RU" sz="2400" b="1" kern="50" dirty="0">
                <a:solidFill>
                  <a:srgbClr val="C00000"/>
                </a:solidFill>
                <a:latin typeface="Comic Sans MS" panose="030F0702030302020204" pitchFamily="66" charset="0"/>
                <a:ea typeface="宋体"/>
              </a:rPr>
              <a:t>знания о частях суток; упражнять в сопоставлении картинки с частями суток: утро, день, вечер, </a:t>
            </a:r>
            <a:r>
              <a:rPr lang="ru-RU" sz="2400" b="1" kern="50" dirty="0" smtClean="0">
                <a:solidFill>
                  <a:srgbClr val="C00000"/>
                </a:solidFill>
                <a:latin typeface="Comic Sans MS" panose="030F0702030302020204" pitchFamily="66" charset="0"/>
                <a:ea typeface="宋体"/>
              </a:rPr>
              <a:t>ночь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kern="50" dirty="0">
                <a:solidFill>
                  <a:srgbClr val="C00000"/>
                </a:solidFill>
                <a:latin typeface="Comic Sans MS" panose="030F0702030302020204" pitchFamily="66" charset="0"/>
                <a:ea typeface="宋体"/>
              </a:rPr>
              <a:t> </a:t>
            </a:r>
            <a:r>
              <a:rPr lang="ru-RU" sz="2400" b="1" kern="50" dirty="0" smtClean="0">
                <a:solidFill>
                  <a:srgbClr val="C00000"/>
                </a:solidFill>
                <a:latin typeface="Comic Sans MS" panose="030F0702030302020204" pitchFamily="66" charset="0"/>
                <a:ea typeface="宋体"/>
              </a:rPr>
              <a:t>Данная </a:t>
            </a:r>
            <a:r>
              <a:rPr lang="ru-RU" sz="2400" b="1" kern="50" dirty="0">
                <a:solidFill>
                  <a:srgbClr val="C00000"/>
                </a:solidFill>
                <a:latin typeface="Comic Sans MS" panose="030F0702030302020204" pitchFamily="66" charset="0"/>
                <a:ea typeface="宋体"/>
              </a:rPr>
              <a:t>дидактическая  игра ««Когда это бывает?»  может быть рекомендована для закрепления у детей знаний о частях суток. Игра может быть интересна для совместной игры детей и родителей в кругу семьи.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kern="50" dirty="0" smtClean="0">
                <a:solidFill>
                  <a:srgbClr val="C00000"/>
                </a:solidFill>
                <a:latin typeface="Comic Sans MS" panose="030F0702030302020204" pitchFamily="66" charset="0"/>
                <a:ea typeface="宋体"/>
              </a:rPr>
              <a:t>В дидактической игре у детей формируются коллективные отношения, положительные черты характера, изменяется поведение.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8863" y="6570663"/>
            <a:ext cx="431800" cy="2873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Desktop\5459_5706f62ef7246e001439100eff8971ab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671262" y="1525586"/>
            <a:ext cx="5341257" cy="4513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УМЫВАЕМСЯ</a:t>
            </a:r>
            <a:r>
              <a:rPr lang="ru-RU" sz="40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40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endParaRPr lang="ru-RU" altLang="ru-RU" dirty="0" smtClean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691563" y="6453188"/>
            <a:ext cx="452437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5459_a129fae5de484c089aba81e162fba685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636664" y="2051968"/>
            <a:ext cx="4876802" cy="3454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835696" y="70747"/>
            <a:ext cx="69135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ГОТОВИМСЯ КО СНУ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91563" y="6453188"/>
            <a:ext cx="452437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230437" y="188640"/>
            <a:ext cx="6913563" cy="10080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72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НОЧЬ</a:t>
            </a:r>
            <a:endParaRPr lang="ru-RU" altLang="ru-RU" sz="7200" dirty="0" smtClean="0"/>
          </a:p>
        </p:txBody>
      </p:sp>
      <p:pic>
        <p:nvPicPr>
          <p:cNvPr id="14341" name="Picture 5" descr="C:\Users\1\Desktop\5459_ee9fe257e9880f0a4ef0d2e67dc41849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1844824"/>
            <a:ext cx="6542399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666163" y="6453188"/>
            <a:ext cx="477837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Управляющая кнопка: в начало 1">
            <a:hlinkClick r:id="rId3" action="ppaction://hlinksldjump" highlightClick="1"/>
          </p:cNvPr>
          <p:cNvSpPr/>
          <p:nvPr/>
        </p:nvSpPr>
        <p:spPr>
          <a:xfrm>
            <a:off x="8172450" y="6453188"/>
            <a:ext cx="493713" cy="40481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6" descr="B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233362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700808"/>
            <a:ext cx="6968575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altLang="ru-RU" sz="8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СПАСИБО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8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8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ВНИМАНИЕ!!!</a:t>
            </a: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604250" y="6308725"/>
            <a:ext cx="539750" cy="5492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6" descr="B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1100" y="534988"/>
            <a:ext cx="14208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787650"/>
            <a:ext cx="15113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843" y="188640"/>
            <a:ext cx="6913563" cy="10080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72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72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УТРО</a:t>
            </a:r>
            <a:r>
              <a:rPr lang="ru-RU" sz="72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72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1787"/>
            <a:ext cx="8137450" cy="5256213"/>
          </a:xfrm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anose="05000000000000000000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 action="ppaction://hlinksldjump"/>
              </a:rPr>
              <a:t>Просыпаемся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anose="05000000000000000000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 action="ppaction://hlinksldjump"/>
              </a:rPr>
              <a:t>Умываемся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anose="05000000000000000000" pitchFamily="2" charset="2"/>
              <a:buChar char="Ø"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Идем в детский сад,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anose="05000000000000000000" pitchFamily="2" charset="2"/>
              <a:buChar char="Ø"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Нас ждет там воспитатель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anose="05000000000000000000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Делаем зарядку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anose="05000000000000000000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Завтракаем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B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388" y="23813"/>
            <a:ext cx="175895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в конец 5">
            <a:hlinkClick r:id="rId8" action="ppaction://hlinksldjump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5459_34a939cd7ab6aa300b56e2cf384efe33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8575" y="1473200"/>
            <a:ext cx="5689600" cy="429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24720" y="323645"/>
            <a:ext cx="6913563" cy="10080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ПРОСЫПАЕМСЯ</a:t>
            </a:r>
            <a:r>
              <a:rPr lang="ru-RU" sz="40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40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endParaRPr lang="ru-RU" altLang="ru-RU" dirty="0" smtClean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1\Desktop\5459_5706f62ef7246e001439100eff8971ab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574169" y="1558243"/>
            <a:ext cx="5341257" cy="4513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УМЫВАЕМСЯ</a:t>
            </a:r>
            <a:r>
              <a:rPr lang="ru-RU" sz="40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40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endParaRPr lang="ru-RU" altLang="ru-RU" dirty="0" smtClean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1\Desktop\5459_f8fae9776b81a6da0a5cb2e8ce3c3fc8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2175" y="1988839"/>
            <a:ext cx="5421310" cy="4176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63944" y="476672"/>
            <a:ext cx="69135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ИДЕМ В ДЕТСКИЙ САД, НАС ЖДЕТ ТАМ ВОСПИТАТЕЛЬ</a:t>
            </a:r>
          </a:p>
          <a:p>
            <a:pPr eaLnBrk="1" hangingPunct="1">
              <a:defRPr/>
            </a:pPr>
            <a:endParaRPr lang="ru-RU" altLang="ru-RU" sz="4000" b="1" dirty="0">
              <a:ln>
                <a:solidFill>
                  <a:prstClr val="black"/>
                </a:solidFill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1\Desktop\5459_60f2edde305a994d27341ca54cdff576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1268760"/>
            <a:ext cx="5791201" cy="4862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953478" y="188640"/>
            <a:ext cx="6858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ДЕЛАЕМ ЗАРЯДКУ</a:t>
            </a:r>
          </a:p>
          <a:p>
            <a:pPr algn="ctr">
              <a:defRPr/>
            </a:pPr>
            <a:endParaRPr lang="ru-RU" altLang="ru-RU" sz="4000" b="1" dirty="0">
              <a:ln>
                <a:solidFill>
                  <a:prstClr val="black"/>
                </a:solidFill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1\Desktop\5459_df346532391dea55b5e268e41340f8f5.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7143" y="1484784"/>
            <a:ext cx="6429828" cy="4542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203848" y="311427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ЗАВТРАКАЕМ</a:t>
            </a:r>
            <a:endParaRPr lang="ru-RU" altLang="ru-RU" sz="40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58175" y="6453188"/>
            <a:ext cx="433388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13563" cy="10080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72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7200" b="1" dirty="0" smtClean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ДЕНЬ</a:t>
            </a:r>
            <a:r>
              <a:rPr lang="ru-RU" sz="72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7200" b="1" dirty="0">
                <a:ln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endParaRPr lang="ru-RU" altLang="ru-RU" sz="7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051050" y="1635125"/>
            <a:ext cx="6564313" cy="5256213"/>
          </a:xfrm>
          <a:extLst/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 action="ppaction://hlinksldjump"/>
              </a:rPr>
              <a:t>Играем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 action="ppaction://hlinksldjump"/>
              </a:rPr>
              <a:t>Занимаемся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Гуляем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Моем руки после прогулки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Обедаем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Управляющая кнопка: в конец 1">
            <a:hlinkClick r:id="rId7" action="ppaction://hlinksldjump" highlightClick="1"/>
          </p:cNvPr>
          <p:cNvSpPr/>
          <p:nvPr/>
        </p:nvSpPr>
        <p:spPr>
          <a:xfrm>
            <a:off x="8532813" y="6381750"/>
            <a:ext cx="611187" cy="4762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Управляющая кнопка: в начало 2">
            <a:hlinkClick r:id="rId8" action="ppaction://hlinksldjump" highlightClick="1"/>
          </p:cNvPr>
          <p:cNvSpPr/>
          <p:nvPr/>
        </p:nvSpPr>
        <p:spPr>
          <a:xfrm>
            <a:off x="7812088" y="6381750"/>
            <a:ext cx="720725" cy="4762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6" descr="BE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1813" y="188913"/>
            <a:ext cx="19558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raskiPrirod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156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Calibri</vt:lpstr>
      <vt:lpstr>Arial</vt:lpstr>
      <vt:lpstr>Bell MT</vt:lpstr>
      <vt:lpstr>Ariston</vt:lpstr>
      <vt:lpstr>Comic Sans MS</vt:lpstr>
      <vt:lpstr>宋体</vt:lpstr>
      <vt:lpstr>Wingdings</vt:lpstr>
      <vt:lpstr>KraskiPrirody</vt:lpstr>
      <vt:lpstr> Дидактическая игра Когда это бывает? (части суток) </vt:lpstr>
      <vt:lpstr> ЦЕЛЬ: </vt:lpstr>
      <vt:lpstr> УТРО </vt:lpstr>
      <vt:lpstr> ПРОСЫПАЕМСЯ </vt:lpstr>
      <vt:lpstr> УМЫВАЕМСЯ </vt:lpstr>
      <vt:lpstr>Презентация PowerPoint</vt:lpstr>
      <vt:lpstr>Презентация PowerPoint</vt:lpstr>
      <vt:lpstr>Презентация PowerPoint</vt:lpstr>
      <vt:lpstr> ДЕНЬ </vt:lpstr>
      <vt:lpstr>ИГРАЕМ</vt:lpstr>
      <vt:lpstr>ЗАНИМАЕМСЯ</vt:lpstr>
      <vt:lpstr>ГУЛЯЕМ</vt:lpstr>
      <vt:lpstr>МОЕМ РУКИ ПОСЛЕ ПРОГУЛКИ</vt:lpstr>
      <vt:lpstr>ОБЕДАЕМ</vt:lpstr>
      <vt:lpstr>ВЕЧЕР</vt:lpstr>
      <vt:lpstr>ГУЛЯЕМ</vt:lpstr>
      <vt:lpstr>Презентация PowerPoint</vt:lpstr>
      <vt:lpstr>Презентация PowerPoint</vt:lpstr>
      <vt:lpstr>Презентация PowerPoint</vt:lpstr>
      <vt:lpstr> УМЫВАЕМСЯ </vt:lpstr>
      <vt:lpstr>Презентация PowerPoint</vt:lpstr>
      <vt:lpstr>НОЧЬ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Краски природы</dc:subject>
  <dc:creator>Ленинск</dc:creator>
  <dc:description>http://propowerpoint.ru - Бесплатные шаблоны для презентаций. Полезные советы и уроки PowerPoint .</dc:description>
  <cp:lastModifiedBy>Маруся</cp:lastModifiedBy>
  <cp:revision>25</cp:revision>
  <dcterms:created xsi:type="dcterms:W3CDTF">2015-03-25T08:39:16Z</dcterms:created>
  <dcterms:modified xsi:type="dcterms:W3CDTF">2015-09-12T05:44:52Z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0008005e070000000000010243100207f9000400038000</vt:lpwstr>
  </property>
</Properties>
</file>