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2" r:id="rId12"/>
    <p:sldId id="29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3" autoAdjust="0"/>
    <p:restoredTop sz="94660"/>
  </p:normalViewPr>
  <p:slideViewPr>
    <p:cSldViewPr>
      <p:cViewPr>
        <p:scale>
          <a:sx n="60" d="100"/>
          <a:sy n="60" d="100"/>
        </p:scale>
        <p:origin x="-2026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ransition spd="slow" advClick="0" advTm="2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H:\&#1076;&#1083;&#1103;%20&#1055;&#1077;&#1096;&#1077;&#1093;&#1086;&#1085;&#1086;&#1074;&#1086;&#1081;\&#1076;&#1083;&#1103;%20&#1089;&#1072;&#1081;&#1090;&#1072;%20&#1055;&#1077;&#1096;&#1077;&#1093;&#1086;&#1085;&#1086;&#1074;&#1086;&#1081;\&#1087;&#1088;&#1077;&#1079;&#1077;&#1085;&#1090;&#1072;&#1094;&#1080;&#1103;%20&#1092;&#1080;&#1083;&#1080;&#1084;&#1086;&#1085;&#1086;&#1074;&#1089;&#1082;&#1072;&#1103;%20&#1080;&#1075;&#1088;&#1091;&#1096;&#1082;&#1072;\&#1088;&#1086;&#1089;&#1089;&#1080;&#1103;%20&#1088;&#1086;&#1076;&#1080;&#1085;&#1072;.mp3" TargetMode="External"/><Relationship Id="rId1" Type="http://schemas.openxmlformats.org/officeDocument/2006/relationships/audio" Target="file:///C:\Users\User\Downloads\RodineSlava_minus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9950" y="1952625"/>
            <a:ext cx="41036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Горны вырывали почти у каждого дома, поделки обжигать.</a:t>
            </a:r>
          </a:p>
        </p:txBody>
      </p:sp>
      <p:pic>
        <p:nvPicPr>
          <p:cNvPr id="18435" name="Picture 2" descr="Горны вырывали почти у каждого дома, поделки обжигать - Картинка 17/34"/>
          <p:cNvPicPr>
            <a:picLocks noChangeAspect="1" noChangeArrowheads="1"/>
          </p:cNvPicPr>
          <p:nvPr/>
        </p:nvPicPr>
        <p:blipFill>
          <a:blip r:embed="rId2"/>
          <a:srcRect l="2480" t="7495" r="52879" b="5785"/>
          <a:stretch>
            <a:fillRect/>
          </a:stretch>
        </p:blipFill>
        <p:spPr bwMode="auto">
          <a:xfrm>
            <a:off x="395288" y="676275"/>
            <a:ext cx="374332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79388" y="4976813"/>
            <a:ext cx="874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Медведь – один из ведущих персонажей народных сказок – предвещал пробуждение природы, был символом могущества. Олень – изображал удачный брак, тепло и плодородие.</a:t>
            </a:r>
          </a:p>
        </p:txBody>
      </p:sp>
      <p:pic>
        <p:nvPicPr>
          <p:cNvPr id="27651" name="Picture 4" descr="Филимоновская игрушк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773" y="982629"/>
            <a:ext cx="2773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Национальные глиняные игрушки: дымковская, филимоновская, каргапольская. Обсуждение на LiveInternet - Российский Сервис Онлайн-Д"/>
          <p:cNvPicPr>
            <a:picLocks noChangeAspect="1" noChangeArrowheads="1"/>
          </p:cNvPicPr>
          <p:nvPr/>
        </p:nvPicPr>
        <p:blipFill>
          <a:blip r:embed="rId3"/>
          <a:srcRect l="14096" t="2525" r="14096" b="-2525"/>
          <a:stretch>
            <a:fillRect/>
          </a:stretch>
        </p:blipFill>
        <p:spPr bwMode="auto">
          <a:xfrm>
            <a:off x="738135" y="946116"/>
            <a:ext cx="352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75" y="4699000"/>
            <a:ext cx="88217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 в Одоеве открыта игрушечная мастерская. Современные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мастерицы, сохраняя традиционные приемы лепки и росписи, стараются разнообразить сюжеты, сделать игрушку более нарядной.</a:t>
            </a:r>
          </a:p>
        </p:txBody>
      </p:sp>
      <p:pic>
        <p:nvPicPr>
          <p:cNvPr id="29699" name="Picture 2" descr="2011.08.08 18:33 Киреевские фольклористы победили на межрег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765175"/>
            <a:ext cx="43322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verba1501 Упа - река тульска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781050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63" y="4049713"/>
            <a:ext cx="8397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Современный Одоев                                         Река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6" name="Picture 2" descr="2011.08.08 18:33 Киреевские фольклористы победили на межрег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917575"/>
            <a:ext cx="43322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695325"/>
            <a:ext cx="8821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" y="5445125"/>
            <a:ext cx="8821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</a:t>
            </a: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НОВЫХ ВСТРЕЧ!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4" name="Picture 6" descr="Филимоновская игрушка - Музей филимоновской игруш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0" y="1712889"/>
            <a:ext cx="26098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Глина свистящ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8856" y="1566837"/>
            <a:ext cx="2441575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odineSlav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оссия роди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038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5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588963"/>
            <a:ext cx="87487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Весной, до начала полевых работ, как только устанавливалась ясная сухая погода, все готовые изделия обжигали в специальных горнах. На склоне большого оврага, что разделял две деревни – Филимоново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Карасинки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была построена из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кирпи-ча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печь, в которой плотными рядами укладывали посуду, а пустоты между горшками заполняли свис-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тульками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19459" name="Picture 6" descr="Выставка народных промыслов &quot;Тульский Левша-2014&quot; открылась в Туле Тульская область Лента новостей РИА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55" y="3173409"/>
            <a:ext cx="44164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9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616450"/>
            <a:ext cx="88217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После обжига игрушки группировали по сюжетам для росписи. Сюжеты Филимонова – это барыни, крестьянки, солдаты, танцующие пары, наездники на лошадях; из животных – коровы, бараны, лошадки, медведи; из птиц – курицы и петухи.</a:t>
            </a:r>
          </a:p>
        </p:txBody>
      </p:sp>
      <p:pic>
        <p:nvPicPr>
          <p:cNvPr id="20483" name="Picture 2" descr="Апрель 2014 Славянские Обереги из серебра и золота Страниц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836613"/>
            <a:ext cx="780256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3" y="3321050"/>
            <a:ext cx="88566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Главное, что поражает при взгляде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филимоновскую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игрушку, – ее смелая роспись. Расписывать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филимоновскую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свистульку начали только в середине прошлого столетия, когда появились анилиновые краски. Поначалу краски разводили “на полном яйце”, и роспись была сочных естественных тонов. К сожалению, она быстро тускнела и жухла. Тогда мастерицы начали использовать ацетон. Краски стали более стойкими, ярки-ми, даже несколько пронзительно – ядовитыми</a:t>
            </a:r>
          </a:p>
        </p:txBody>
      </p:sp>
      <p:pic>
        <p:nvPicPr>
          <p:cNvPr id="21507" name="Picture 2" descr="Левитина Ирина, Филимоновская игр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96" y="800064"/>
            <a:ext cx="3365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Новости - НХП 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60" y="800064"/>
            <a:ext cx="33131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8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8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9388" y="3860800"/>
            <a:ext cx="8748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наших пор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игрушечницы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брали для росписи куриные и утиные перышки, “ведь перышко краску лучше держит и прочнее оно”- говорят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женщины. И сейчас они пишут перышками: с кисточки краска к чистой глине не пристает, и остаются ворсинки, а с перышка – ложится чисто и ровно.</a:t>
            </a:r>
          </a:p>
        </p:txBody>
      </p:sp>
      <p:pic>
        <p:nvPicPr>
          <p:cNvPr id="22531" name="Picture 8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8500"/>
            <a:ext cx="452278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Орнамент - клуб - Орнамент в художественном ткаче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338" y="642938"/>
            <a:ext cx="40957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3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88" y="4184650"/>
            <a:ext cx="89455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Расписывают свистульки прямо по белой обожжённой глине, причудливыми полосками – жёлтых, лиловых, зелёных, реже синих и фиолетовых цветов. Кроме того, мастерицы варьируют цвет. Ложится синий мазок на желтый – получается зеленый, красный на жёлтый - дает оранжевый.</a:t>
            </a:r>
          </a:p>
        </p:txBody>
      </p:sp>
      <p:pic>
        <p:nvPicPr>
          <p:cNvPr id="23555" name="Picture 2" descr="How Filimonov Toys Survive English Rus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960" y="727038"/>
            <a:ext cx="5208587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8" y="4221163"/>
            <a:ext cx="88582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Женская фигурка олицетворяет великую богиню “Природу”. Женское начало несло знак добрых сил: Мать – кормилица, Весна, Купава,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Берегиня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Лада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Доможириха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вот перечень имен и смыслов, которыми народ наделил глиняную женскую фигуру. Этот образ – продолжение рода всего живого.</a:t>
            </a:r>
          </a:p>
        </p:txBody>
      </p:sp>
      <p:pic>
        <p:nvPicPr>
          <p:cNvPr id="24579" name="Picture 2" descr="Камин Врубеля, самовар с Мавзолеем и еще десять 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901700"/>
            <a:ext cx="4545012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глина Записи в рубрике глина Дневник Полинка49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9928">
            <a:off x="6872288" y="769938"/>
            <a:ext cx="17637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Дом народного творчест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10912">
            <a:off x="484188" y="795338"/>
            <a:ext cx="19240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4400550"/>
            <a:ext cx="883761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Сюжеты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игрушки традиционны - это барыни, крестьянки, солдаты, танцующие пары, наездники на лошадях; из животных - коровы, бараны, лошадки, медведи; из птиц - курицы, петухи и многое другое..</a:t>
            </a:r>
          </a:p>
        </p:txBody>
      </p:sp>
      <p:pic>
        <p:nvPicPr>
          <p:cNvPr id="25603" name="Picture 2" descr="Игрушки-фигурки. Филимоновская игрушка :: интернет-магазин Храм и Слов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75" y="657225"/>
            <a:ext cx="320198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Новости. Народные промыслы и ремесла. Палата ремес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287463"/>
            <a:ext cx="25050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Выставка &quot;Кони глиняные мчатся. - Выставки и музеи - Афиша - Tele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163" y="1287463"/>
            <a:ext cx="31242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75" y="4941888"/>
            <a:ext cx="87249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отличие от дымковских, все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филимоновские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игрушки - свистульки, даже барыни и кавалеры. Свисток всегда находится в хвосте зверей и птиц, которых они держат.</a:t>
            </a:r>
          </a:p>
        </p:txBody>
      </p:sp>
      <p:pic>
        <p:nvPicPr>
          <p:cNvPr id="26627" name="Picture 2" descr="&quot;Кони глиняные мчатся.&quot;. Bыставкa филимоновской игрушки в Дарвиновском музее - - Новости и афиша музеев России - - www.Museum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66675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Филимоновская игрушка &quot;Кот&quot; - Керамика,народный стиль,свистулька,кот,народные промыс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613" y="765175"/>
            <a:ext cx="2849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Музей Филимоновская игрушка музеи Ту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875" y="1665288"/>
            <a:ext cx="31178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467</Words>
  <Application>Microsoft Office PowerPoint</Application>
  <PresentationFormat>Экран (4:3)</PresentationFormat>
  <Paragraphs>14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qwertyuio</cp:lastModifiedBy>
  <cp:revision>60</cp:revision>
  <dcterms:created xsi:type="dcterms:W3CDTF">2011-07-06T07:21:00Z</dcterms:created>
  <dcterms:modified xsi:type="dcterms:W3CDTF">2015-09-05T12:04:25Z</dcterms:modified>
</cp:coreProperties>
</file>