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  <a:srgbClr val="005D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3" autoAdjust="0"/>
    <p:restoredTop sz="94660"/>
  </p:normalViewPr>
  <p:slideViewPr>
    <p:cSldViewPr>
      <p:cViewPr>
        <p:scale>
          <a:sx n="60" d="100"/>
          <a:sy n="60" d="100"/>
        </p:scale>
        <p:origin x="-2026" y="-5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932"/>
            <a:ext cx="8676964" cy="1260000"/>
          </a:xfrm>
        </p:spPr>
        <p:txBody>
          <a:bodyPr/>
          <a:lstStyle>
            <a:lvl1pPr>
              <a:defRPr sz="8000" b="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28591"/>
            <a:ext cx="7452828" cy="12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 spd="slow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ransition spd="slow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 spd="slow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 spd="slow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788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916113"/>
            <a:ext cx="82788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transition spd="slow" advClick="0" advTm="2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v"/>
        <a:defRPr sz="3200" kern="1200">
          <a:solidFill>
            <a:srgbClr val="0D0D0D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D0D0D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3;&#1086;&#1074;&#1072;&#1103;%20&#1087;&#1072;&#1087;&#1082;&#1072;\&#1087;&#1088;&#1077;&#1079;&#1077;&#1085;&#1090;&#1072;&#1094;&#1080;&#1103;%20&#1092;&#1080;&#1083;&#1080;&#1084;&#1086;&#1085;&#1086;&#1074;&#1089;&#1082;&#1072;&#1103;%20&#1080;&#1075;&#1088;&#1091;&#1096;&#1082;&#1072;\&#1088;&#1086;&#1089;&#1089;&#1080;&#1103;%20&#1088;&#1086;&#1076;&#1080;&#1085;&#1072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85750" y="836613"/>
            <a:ext cx="8677275" cy="1258887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pitchFamily="34" charset="-128"/>
              </a:rPr>
              <a:t>ФИЛИМОНОВСКИЕ</a:t>
            </a:r>
            <a:r>
              <a:rPr lang="ru-RU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pitchFamily="34" charset="-128"/>
              </a:rPr>
              <a:t> </a:t>
            </a:r>
            <a:r>
              <a:rPr lang="ru-RU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pitchFamily="34" charset="-128"/>
              </a:rPr>
              <a:t>ИГРУШКИ</a:t>
            </a:r>
          </a:p>
        </p:txBody>
      </p:sp>
      <p:pic>
        <p:nvPicPr>
          <p:cNvPr id="3075" name="Picture 9" descr="Как нарисовать филимоновскую игрушку Сайт о рисован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2205038"/>
            <a:ext cx="38893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6100" y="3465513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Пешехонова Галина Алексеевна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оспитатель 1 квалификационной категории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МКБДОУ 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Шварцевский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детский сад»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2015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год </a:t>
            </a:r>
          </a:p>
        </p:txBody>
      </p:sp>
      <p:pic>
        <p:nvPicPr>
          <p:cNvPr id="2" name="россия род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9238" y="944563"/>
            <a:ext cx="12493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4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8513" y="1246188"/>
            <a:ext cx="41402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Старались, подражали ему, слушались беспрекословно. Научились игрушки да посудины мастерить в деревне все от мала до велика, всем полюбилось это занятие.</a:t>
            </a:r>
          </a:p>
        </p:txBody>
      </p:sp>
      <p:pic>
        <p:nvPicPr>
          <p:cNvPr id="12291" name="Picture 7" descr="Старались, подражали ему, слушались беспре-кословно - Фото 13 - Филимоновская игрушка - Искусство - Фото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" y="765175"/>
            <a:ext cx="4133850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3613" y="1449388"/>
            <a:ext cx="4191000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С тех пор заиграла, запела цветная мягкая глина под руками мастеров. Пользу в ней люди увидели немалую, радость она в дом принесла.</a:t>
            </a:r>
          </a:p>
        </p:txBody>
      </p:sp>
      <p:pic>
        <p:nvPicPr>
          <p:cNvPr id="13315" name="Picture 2" descr="С тех пор заиграла, запела цветная мягкая глина под руками мас- теров. Пользу в ней люди увидели немалую, радость она в дом прин"/>
          <p:cNvPicPr>
            <a:picLocks noChangeAspect="1" noChangeArrowheads="1"/>
          </p:cNvPicPr>
          <p:nvPr/>
        </p:nvPicPr>
        <p:blipFill>
          <a:blip r:embed="rId2"/>
          <a:srcRect l="3065" t="6065" r="46802" b="10023"/>
          <a:stretch>
            <a:fillRect/>
          </a:stretch>
        </p:blipFill>
        <p:spPr bwMode="auto">
          <a:xfrm>
            <a:off x="215900" y="698500"/>
            <a:ext cx="4319588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825" y="1268413"/>
            <a:ext cx="3478213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Гончарили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мужчины, а женщины лепили звонкие свистульки, за что жители окрестных деревень прозвали их “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свистулечницами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”, потому что игрушки делались со свистками.</a:t>
            </a:r>
          </a:p>
        </p:txBody>
      </p:sp>
      <p:pic>
        <p:nvPicPr>
          <p:cNvPr id="14339" name="Picture 5" descr="Гончарили мужчины, а женщины лепили звонкие свистульки, за что жители - Картинка 17/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849313"/>
            <a:ext cx="4149725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4050" y="712788"/>
            <a:ext cx="442912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Свистулька – её еще называют в разных местах сопелкой,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гудухой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улюткой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соловьём – древняя и до сих пор популярная игрушка на Руси. В далёком прошлом она, возможно, имела религиозное значение. Известно, например, что вятичи встречали бога солнца (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Ярилу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пением глиняных дудок, а магическими узорами на игрушках и пронзительным свистом отгоняли злые силы от душ умерших.</a:t>
            </a:r>
          </a:p>
        </p:txBody>
      </p:sp>
      <p:pic>
        <p:nvPicPr>
          <p:cNvPr id="15363" name="Picture 4" descr="&quot;Кони глиняные мчатся.&quot;. Bыставкa филимоновской игрушки в Дарвиновском музее - - Новости и афиша музеев России - - www.Museum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712788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Сувениры ручной работы, Русский сти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050" y="3465513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2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82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463" y="1089025"/>
            <a:ext cx="395922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Женщинам помогали в работе девочки, которых приучали к ремеслу с 7 - 8 лет. Работали зимой в свободное от сельских трудов время. Игрушки продавали на ярмарках и базарах в Туле и ближайших уездных городах.</a:t>
            </a:r>
          </a:p>
        </p:txBody>
      </p:sp>
      <p:pic>
        <p:nvPicPr>
          <p:cNvPr id="16387" name="Picture 5" descr="Женщинам помогали в работе девочки, которых приучали к ремеслу с 7- 8 - Фото 17 - Филимоновская игрушка - Искусство - Фото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728663"/>
            <a:ext cx="40830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0" y="576263"/>
            <a:ext cx="4119563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Игрушки или “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забавки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стоили на базаре копейки, поэтому нужно было их изготовить очень много. Вот и работали женщины, не покладая рук, днем – хозяйство, а как только наступали сумерки, приступали к любимому делу. Бывало, длинными зимними вечерами собирались мастерицы и лепили игрушки под удивительные напевы русских народных песен.</a:t>
            </a:r>
          </a:p>
        </p:txBody>
      </p:sp>
      <p:pic>
        <p:nvPicPr>
          <p:cNvPr id="17411" name="Picture 2" descr="Как нарисовать филимоновскую игрушку Сайт о рисова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773113"/>
            <a:ext cx="30003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635500" y="4037013"/>
            <a:ext cx="4319588" cy="2017712"/>
          </a:xfrm>
        </p:spPr>
        <p:txBody>
          <a:bodyPr/>
          <a:lstStyle/>
          <a:p>
            <a:pPr>
              <a:defRPr/>
            </a:pP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Филимоновская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деревушка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Синий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лес, холмы,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косогор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Лепят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из глины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игрушку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расписывают до сих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5" descr="Филимоновская игрушка - Декоративно прикладное искусство - Картинки по искусств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646113"/>
            <a:ext cx="409575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1" descr="семья - народный стиль,народная игрушка,глиняная игрушка,сувениры и подар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836613"/>
            <a:ext cx="3794125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5163" y="4149725"/>
            <a:ext cx="465613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Да, из красной обычной глины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Появляются вдруг на свет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Зайцы, коники, павлины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солдатиков войско цвет.</a:t>
            </a:r>
          </a:p>
        </p:txBody>
      </p:sp>
      <p:pic>
        <p:nvPicPr>
          <p:cNvPr id="5123" name="Picture 5" descr="Филимоновская игрушка СПЛЕТ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2288" y="917575"/>
            <a:ext cx="451802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Филимоновская игрушка - Декоративно прикладное искусство - К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17575"/>
            <a:ext cx="389572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0313" y="1125538"/>
            <a:ext cx="3635375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самом сердце России, недалеко от старинного города Одоева, Тульской области, на высоком берегу реки 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Упы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стоит деревня Филимоново. По местным преданиям, истоки гончарного ремесла относятся к временам Ивана Грозного.</a:t>
            </a:r>
          </a:p>
        </p:txBody>
      </p:sp>
      <p:pic>
        <p:nvPicPr>
          <p:cNvPr id="6147" name="Picture 5" descr="В самом сердце России, недалеко от старинного города Одоева, Тульской - Фото 7 - Филимоновская игрушка - Искусство - Фото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687388"/>
            <a:ext cx="4086225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813" y="4645025"/>
            <a:ext cx="874871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Именно тогда в местные владения князя Воротынского будто бы прибыл гончар Филимон. Он обнаружил залежи отличной глины и начал лепить из неё горшки. Место, где он поселился, так и прозвали Филимоново.</a:t>
            </a:r>
          </a:p>
        </p:txBody>
      </p:sp>
      <p:pic>
        <p:nvPicPr>
          <p:cNvPr id="7171" name="Picture 4" descr="Филимоновские игруш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 l="10146" t="5276" r="11188" b="35345"/>
          <a:stretch>
            <a:fillRect/>
          </a:stretch>
        </p:blipFill>
        <p:spPr bwMode="auto">
          <a:xfrm>
            <a:off x="1258888" y="639763"/>
            <a:ext cx="7178675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803275"/>
            <a:ext cx="87122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 к глине этой относились совсем неприветливо. Из-за неё, многоцветной, урожая не бывало никогда богатого. Жили из-за бесполезной земли впроголодь. Только и была утехой и спасительницей река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полная рыбки некрупной, да сытной.</a:t>
            </a:r>
          </a:p>
        </p:txBody>
      </p:sp>
      <p:pic>
        <p:nvPicPr>
          <p:cNvPr id="8195" name="Picture 5" descr="Люди к глине этой относились совсем неприветливо - Картинка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2744788"/>
            <a:ext cx="8420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463" y="987425"/>
            <a:ext cx="3995737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Ловко получалось у Филимона это неведанное до сих пор дело, лепить посуду, игрушки. Местные жители диву давались, как он смог приспособить никому не нужные глиняные залежи.</a:t>
            </a:r>
          </a:p>
        </p:txBody>
      </p:sp>
      <p:pic>
        <p:nvPicPr>
          <p:cNvPr id="9219" name="Picture 2" descr="Филимоновские игруш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 l="3680" t="7280" r="47598" b="9520"/>
          <a:stretch>
            <a:fillRect/>
          </a:stretch>
        </p:blipFill>
        <p:spPr bwMode="auto">
          <a:xfrm>
            <a:off x="179388" y="987425"/>
            <a:ext cx="3713162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2250" y="835025"/>
            <a:ext cx="457200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Понравилось Филимону это выгодное предприятие. Отбою от покупателей не было.  А однажды дырочку в игрушке проколупал, чтоб свистела. Залилась звонкой песней игрушка. Детишкам и людям на ярмарке понравилось. И стал Филимон свистульки для народа делать. От деревенских ребятишек отбоя не было. Да он и не отбивался. К детворе у него доброе, нежное отношение было.</a:t>
            </a:r>
          </a:p>
        </p:txBody>
      </p:sp>
      <p:pic>
        <p:nvPicPr>
          <p:cNvPr id="10243" name="Picture 5" descr="Понравилось Филимону это выгодное предприятие - Фото 11 - Филимоновская игрушка - Искусство - Фото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835025"/>
            <a:ext cx="3506788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313" y="1503363"/>
            <a:ext cx="34925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Взрослые прониклись к Филимону почтением: к плохому человеку дети не станут ходить. Стали и взрослые лепить, к Филимону за советом ходить, за помощью.</a:t>
            </a:r>
          </a:p>
        </p:txBody>
      </p:sp>
      <p:pic>
        <p:nvPicPr>
          <p:cNvPr id="11267" name="Picture 2" descr="Взрослые прониклись к Филимону почтением: к плохому человеку…"/>
          <p:cNvPicPr>
            <a:picLocks noChangeAspect="1" noChangeArrowheads="1"/>
          </p:cNvPicPr>
          <p:nvPr/>
        </p:nvPicPr>
        <p:blipFill>
          <a:blip r:embed="rId2"/>
          <a:srcRect t="9645" r="56000" b="16045"/>
          <a:stretch>
            <a:fillRect/>
          </a:stretch>
        </p:blipFill>
        <p:spPr bwMode="auto">
          <a:xfrm>
            <a:off x="174625" y="800100"/>
            <a:ext cx="41783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453</Words>
  <Application>Microsoft Office PowerPoint</Application>
  <PresentationFormat>Экран (4:3)</PresentationFormat>
  <Paragraphs>25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Wingdings</vt:lpstr>
      <vt:lpstr>Matreshka</vt:lpstr>
      <vt:lpstr>Arial Unicode MS</vt:lpstr>
      <vt:lpstr>Arial Narrow</vt:lpstr>
      <vt:lpstr>Тема Office</vt:lpstr>
      <vt:lpstr>ФИЛИМОНОВСКИЕ ИГРУШКИ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qwertyuio</cp:lastModifiedBy>
  <cp:revision>55</cp:revision>
  <dcterms:created xsi:type="dcterms:W3CDTF">2011-07-06T07:21:00Z</dcterms:created>
  <dcterms:modified xsi:type="dcterms:W3CDTF">2015-09-05T12:00:44Z</dcterms:modified>
</cp:coreProperties>
</file>