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7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221088"/>
            <a:ext cx="8424936" cy="1656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5400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661248"/>
            <a:ext cx="7344816" cy="936104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 ЧЕЛОВЕЧЕСКОМ  МОЗГЕ</a:t>
            </a:r>
          </a:p>
          <a:p>
            <a:endParaRPr lang="ru-RU" dirty="0"/>
          </a:p>
        </p:txBody>
      </p:sp>
      <p:pic>
        <p:nvPicPr>
          <p:cNvPr id="4" name="Рисунок 3" descr="brain-quran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>
            <a:off x="1763688" y="0"/>
            <a:ext cx="5594375" cy="465452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 просыпается дольше тела.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829a652ce0402cd7a9059730526c2e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259632" y="1340768"/>
            <a:ext cx="6673991" cy="5133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Мозгу легче понимать речь мужчин, чем женщин.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75130089_111111111111111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6498" r="6498" b="4421"/>
          <a:stretch>
            <a:fillRect/>
          </a:stretch>
        </p:blipFill>
        <p:spPr>
          <a:xfrm>
            <a:off x="1691680" y="1700808"/>
            <a:ext cx="5904656" cy="48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Краткие факты</a:t>
            </a:r>
            <a:endParaRPr lang="ru-RU" sz="4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20472" cy="5949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1 = вес вашего мозга в килограммах</a:t>
            </a:r>
            <a:b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от 4 до 6 = столько минут может прожить мозг без кислорода</a:t>
            </a:r>
            <a:b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от 8 до 10 = столько секунд у вас есть, прежде чем упасть в обморок от потери крови</a:t>
            </a:r>
            <a:b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от 10 до 23 = столько ватт вырабатывает мозг в бодром состоянии (этого хватит, чтобы зажечь лампочку!)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Краткие факты</a:t>
            </a:r>
            <a:endParaRPr lang="ru-RU" sz="4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20 = столько процентов кислорода            и крови, предназначенных мозгу</a:t>
            </a:r>
            <a:b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100,000 = длина кровеносных сосудов в мозге (в милях)</a:t>
            </a:r>
            <a:b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от 1,000 до 10,000 = число синапсов     у каждого  нейрона</a:t>
            </a:r>
            <a:b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100 миллиардов = число нейронов          в вашем мозге</a:t>
            </a:r>
            <a:endParaRPr lang="ru-RU" sz="3600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 яблоко в день</a:t>
            </a:r>
            <a:endParaRPr lang="ru-RU" sz="4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* Думайте позитивно: так можно избежать многих заболеваний. </a:t>
            </a:r>
            <a:b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Ешьте хорошо, это полезно для мозга. </a:t>
            </a:r>
            <a:b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К этому можно добавить только то, что мозг содержит наибольшее количество жиров в вашем теле!</a:t>
            </a:r>
            <a:endParaRPr lang="ru-RU" sz="3600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краткосрочная память может запоминать одновременно только семь объектов.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 descr="671_1_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82659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35280" cy="12961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Шартрез - самый видимый цвет.</a:t>
            </a:r>
            <a:endParaRPr lang="ru-RU" sz="44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6192688" cy="46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08430" cy="379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016224" cy="261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2c4531961d932c4315663f4f1f981a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3668"/>
          <a:stretch>
            <a:fillRect/>
          </a:stretch>
        </p:blipFill>
        <p:spPr>
          <a:xfrm>
            <a:off x="0" y="0"/>
            <a:ext cx="660648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4077072"/>
            <a:ext cx="3707904" cy="27809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Ваше подсознание умнее </a:t>
            </a:r>
          </a:p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8c1fba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925"/>
            <a:ext cx="5076056" cy="67680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204864"/>
            <a:ext cx="4330824" cy="399330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Умственная работа </a:t>
            </a:r>
          </a:p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утомляет</a:t>
            </a:r>
          </a:p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мозг.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4186808" cy="56494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Молитва благотворно влияет     на деятельность мозга.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2713218_06092012.jpg"/>
          <p:cNvPicPr>
            <a:picLocks noChangeAspect="1"/>
          </p:cNvPicPr>
          <p:nvPr/>
        </p:nvPicPr>
        <p:blipFill>
          <a:blip r:embed="rId2" cstate="print"/>
          <a:srcRect l="15464" r="7216"/>
          <a:stretch>
            <a:fillRect/>
          </a:stretch>
        </p:blipFill>
        <p:spPr>
          <a:xfrm>
            <a:off x="2195736" y="1463255"/>
            <a:ext cx="5400600" cy="539474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Регулярная работа мозга позволяет предотвратить его заболевание.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_64342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15276"/>
            <a:ext cx="5923632" cy="4442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00d8341bf67c53ef014e88ae2d01970d-800wi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-1" y="1988841"/>
            <a:ext cx="5678321" cy="48691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186808" cy="51454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Человеческий мозг воспринимает наши тени как физическое продолжение тел.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полноценной работы мозга нужно выпивать достаточное количество жидкости.</a:t>
            </a:r>
            <a:endParaRPr lang="ru-RU" sz="40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ticl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331639" y="2276872"/>
            <a:ext cx="6898265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ИНТЕРЕСНЫЕ 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Краткие факты</vt:lpstr>
      <vt:lpstr>Краткие факты</vt:lpstr>
      <vt:lpstr>Одно яблоко в день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</dc:title>
  <dc:creator>Комп</dc:creator>
  <cp:lastModifiedBy>Гена</cp:lastModifiedBy>
  <cp:revision>4</cp:revision>
  <dcterms:created xsi:type="dcterms:W3CDTF">2012-10-14T13:57:18Z</dcterms:created>
  <dcterms:modified xsi:type="dcterms:W3CDTF">2012-12-05T18:07:14Z</dcterms:modified>
</cp:coreProperties>
</file>