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0" autoAdjust="0"/>
  </p:normalViewPr>
  <p:slideViewPr>
    <p:cSldViewPr>
      <p:cViewPr varScale="1">
        <p:scale>
          <a:sx n="106" d="100"/>
          <a:sy n="106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lib.ru/" TargetMode="External"/><Relationship Id="rId2" Type="http://schemas.openxmlformats.org/officeDocument/2006/relationships/hyperlink" Target="http://pedagogika.by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edlib.ru/Boo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medicinskoe_obslujivanie0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8" descr="children_01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children_01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071678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Речевая разминка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482164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>
              <a:ln w="19050">
                <a:solidFill>
                  <a:srgbClr val="04617B">
                    <a:tint val="1000"/>
                  </a:srgbClr>
                </a:solidFill>
                <a:prstDash val="solid"/>
              </a:ln>
              <a:solidFill>
                <a:srgbClr val="0BD0D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71435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детский сад №3 Г. Курганинска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6457890"/>
            <a:ext cx="3706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воспитатель: </a:t>
            </a:r>
            <a:r>
              <a:rPr lang="ru-RU" sz="2000" b="1" dirty="0" smtClean="0">
                <a:solidFill>
                  <a:srgbClr val="FF0000"/>
                </a:solidFill>
              </a:rPr>
              <a:t>И.Б.Нерещенко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43108" y="1071546"/>
            <a:ext cx="5143536" cy="2500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8" descr="children_01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143512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3429000"/>
            <a:ext cx="442915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86256"/>
            <a:ext cx="471898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РЕЧЕВАЯ РАЗМИНКА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ПРОЧИТАЙТЕ НА ОДНОМ ВЫДОХЕ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ШЕ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ЧЕ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ЖО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ЖУ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ЖЕ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ЦИ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ЦУ ЦЕ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8" descr="children_01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children_01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hildren_01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42852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prikolnyie-deti-15-300x2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43142" y="785794"/>
            <a:ext cx="6500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92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 rot="778427">
            <a:off x="2074646" y="695597"/>
            <a:ext cx="6500858" cy="267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92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"МАССАЖ"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92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МЯГКО, ОСТОРОЖНО РАЗМИНАЕМ- ПОКУСЫВАЕМ ЗУБАМИ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ЯЗЫК.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92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"НАЖИМЫ".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92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СИЛЬНО ДАВИМ ЯЗЫЧКОМ НА ПЕРЕДНИЕ СОМКНУТЫЕ ЗУБЫ, СЛОВНО ПЫТАЯСЬ ВЫТОЛКНУТЬ ИХ ВПЕРЕД -ДЕРЖАТЬ 1 СЕК. РАССЛАБИТЬ 1 СЕК. 5-6 РАЗ.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620"/>
            <a:ext cx="8429684" cy="40005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572897">
            <a:off x="1545208" y="749255"/>
            <a:ext cx="6600396" cy="193831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Сделать глубокий вдох и на выдохе произнести скороговорку: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 меда мы набрали,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 мяты мы набрали.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Ели мед, чай пили с мятой,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Было вкусно всем ребятам.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7166"/>
            <a:ext cx="8572560" cy="6286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Используемая литература: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600" dirty="0" smtClean="0"/>
              <a:t>1.</a:t>
            </a:r>
            <a:r>
              <a:rPr lang="ru-RU" sz="1600" dirty="0" smtClean="0"/>
              <a:t> Теория и методика развития речи детей: пособие для самостоятельной работы </a:t>
            </a:r>
            <a:r>
              <a:rPr lang="ru-RU" sz="1600" dirty="0" smtClean="0">
                <a:sym typeface="Symbol"/>
              </a:rPr>
              <a:t></a:t>
            </a:r>
            <a:r>
              <a:rPr lang="ru-RU" sz="1600" dirty="0" smtClean="0"/>
              <a:t>Текст</a:t>
            </a:r>
            <a:r>
              <a:rPr lang="ru-RU" sz="1600" dirty="0" smtClean="0">
                <a:sym typeface="Symbol"/>
              </a:rPr>
              <a:t></a:t>
            </a:r>
            <a:r>
              <a:rPr lang="ru-RU" sz="1600" dirty="0" smtClean="0"/>
              <a:t>: учеб. пособие для студентов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</a:t>
            </a:r>
            <a:r>
              <a:rPr lang="ru-RU" sz="1600" dirty="0" err="1" smtClean="0"/>
              <a:t>пед</a:t>
            </a:r>
            <a:r>
              <a:rPr lang="ru-RU" sz="1600" dirty="0" smtClean="0"/>
              <a:t>. учеб. заведений / В.И. Яшина, М.М. Алексеева, В.Н. Макарова, Е.А. </a:t>
            </a:r>
            <a:r>
              <a:rPr lang="ru-RU" sz="1600" dirty="0" err="1" smtClean="0"/>
              <a:t>Ставцева</a:t>
            </a:r>
            <a:r>
              <a:rPr lang="ru-RU" sz="1600" dirty="0" smtClean="0"/>
              <a:t>. – М.: Издательский центр «Академия», 2008 – 192 с.</a:t>
            </a:r>
          </a:p>
          <a:p>
            <a:r>
              <a:rPr lang="ru-RU" sz="1600" b="1" dirty="0" smtClean="0"/>
              <a:t> </a:t>
            </a:r>
            <a:r>
              <a:rPr lang="ru-RU" sz="1600" u="sng" dirty="0" smtClean="0">
                <a:hlinkClick r:id="rId2"/>
              </a:rPr>
              <a:t>http://pedagogika.by.ru/</a:t>
            </a:r>
            <a:endParaRPr lang="ru-RU" sz="1600" dirty="0" smtClean="0"/>
          </a:p>
          <a:p>
            <a:r>
              <a:rPr lang="ru-RU" sz="1600" u="sng" dirty="0" smtClean="0">
                <a:hlinkClick r:id="rId3"/>
              </a:rPr>
              <a:t>http://psychlib.ru</a:t>
            </a:r>
            <a:endParaRPr lang="ru-RU" sz="1600" dirty="0" smtClean="0"/>
          </a:p>
          <a:p>
            <a:r>
              <a:rPr lang="ru-RU" sz="1600" u="sng" dirty="0" smtClean="0">
                <a:hlinkClick r:id="rId4"/>
              </a:rPr>
              <a:t>http://</a:t>
            </a:r>
            <a:r>
              <a:rPr lang="ru-RU" sz="1600" u="sng" dirty="0" smtClean="0">
                <a:hlinkClick r:id="rId4"/>
              </a:rPr>
              <a:t>www.pedlib.ru/Books</a:t>
            </a:r>
            <a:endParaRPr lang="ru-RU" sz="1600" u="sng" dirty="0" smtClean="0"/>
          </a:p>
          <a:p>
            <a:endParaRPr lang="ru-RU" sz="1600" u="sng" dirty="0" smtClean="0"/>
          </a:p>
          <a:p>
            <a:endParaRPr lang="ru-RU" sz="1600" u="sng" dirty="0" smtClean="0"/>
          </a:p>
          <a:p>
            <a:pPr algn="ctr"/>
            <a:r>
              <a:rPr lang="ru-RU" sz="3400" u="sng" dirty="0" smtClean="0"/>
              <a:t>СПАСИБО ЗА ВНИМАНИЕ!</a:t>
            </a:r>
            <a:endParaRPr lang="ru-RU" sz="34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169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Сделать глубокий вдох и на выдохе произнести скороговорку: Много меда мы набрали, Много мяты мы набрали. Ели мед, чай пили с мятой, Было вкусно всем ребятам. </vt:lpstr>
      <vt:lpstr>Слайд 5</vt:lpstr>
      <vt:lpstr>Используемая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X-Man</dc:creator>
  <cp:lastModifiedBy>www.PHILka.RU</cp:lastModifiedBy>
  <cp:revision>9</cp:revision>
  <dcterms:created xsi:type="dcterms:W3CDTF">2014-11-20T16:44:03Z</dcterms:created>
  <dcterms:modified xsi:type="dcterms:W3CDTF">2014-11-21T05:38:51Z</dcterms:modified>
</cp:coreProperties>
</file>