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CD64B9-1EA4-472D-BB17-004ACA01786F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386B3D-94C7-489F-8E6A-DF8C6A7723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394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Дидактическая игра по развитию речи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«Закончи предложение»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611607"/>
            <a:ext cx="8501122" cy="1199704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Цель: Упражнять в образовании имен прилагательных от имен существительных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143644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Сарафан для лета. Он…</a:t>
            </a:r>
            <a:endParaRPr lang="ru-RU" dirty="0"/>
          </a:p>
        </p:txBody>
      </p:sp>
      <p:pic>
        <p:nvPicPr>
          <p:cNvPr id="5" name="Содержимое 4" descr="sarafan-dlja-beremennyh-690.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99374" y="214290"/>
            <a:ext cx="3727926" cy="578647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143644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Плащ для весны. Он…</a:t>
            </a:r>
            <a:endParaRPr lang="ru-RU" dirty="0"/>
          </a:p>
        </p:txBody>
      </p:sp>
      <p:pic>
        <p:nvPicPr>
          <p:cNvPr id="5" name="Содержимое 4" descr="019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4546" y="285728"/>
            <a:ext cx="4768391" cy="582935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143644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Брюки для мужчин. Они…</a:t>
            </a:r>
            <a:endParaRPr lang="ru-RU" dirty="0"/>
          </a:p>
        </p:txBody>
      </p:sp>
      <p:pic>
        <p:nvPicPr>
          <p:cNvPr id="5" name="Содержимое 4" descr="брюки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14612" y="403225"/>
            <a:ext cx="3178188" cy="553738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143644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Майка для детей. Он…</a:t>
            </a:r>
            <a:endParaRPr lang="ru-RU" dirty="0"/>
          </a:p>
        </p:txBody>
      </p:sp>
      <p:pic>
        <p:nvPicPr>
          <p:cNvPr id="5" name="Содержимое 4" descr="images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1071546"/>
            <a:ext cx="7209581" cy="442120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072206"/>
            <a:ext cx="7481776" cy="457200"/>
          </a:xfrm>
        </p:spPr>
        <p:txBody>
          <a:bodyPr/>
          <a:lstStyle/>
          <a:p>
            <a:r>
              <a:rPr lang="ru-RU" dirty="0" smtClean="0"/>
              <a:t>Пиджак из шерсти. Он какой?</a:t>
            </a:r>
            <a:endParaRPr lang="ru-RU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4546" y="785794"/>
            <a:ext cx="4643470" cy="47059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215082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Платье из шелка. Оно …</a:t>
            </a:r>
            <a:endParaRPr lang="ru-RU" dirty="0"/>
          </a:p>
        </p:txBody>
      </p:sp>
      <p:pic>
        <p:nvPicPr>
          <p:cNvPr id="5" name="Содержимое 4" descr="1045545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19984" y="274638"/>
            <a:ext cx="3937966" cy="593663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143644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Футболка из трикотажа. Она…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14480" y="428604"/>
            <a:ext cx="5511825" cy="55118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143644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Куртка из кожи. Она…</a:t>
            </a:r>
            <a:endParaRPr lang="ru-RU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43174" y="285728"/>
            <a:ext cx="3973533" cy="573718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143644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Шуба из меха. Она…</a:t>
            </a:r>
            <a:endParaRPr lang="ru-RU" dirty="0"/>
          </a:p>
        </p:txBody>
      </p:sp>
      <p:pic>
        <p:nvPicPr>
          <p:cNvPr id="5" name="Содержимое 4" descr="3901511.lm075jak8z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71736" y="274638"/>
            <a:ext cx="3421613" cy="584240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143644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Одежда для улицы. Она…</a:t>
            </a:r>
            <a:endParaRPr lang="ru-RU" dirty="0"/>
          </a:p>
        </p:txBody>
      </p:sp>
      <p:pic>
        <p:nvPicPr>
          <p:cNvPr id="5" name="Содержимое 4" descr="var1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1514" y="357166"/>
            <a:ext cx="3781214" cy="564360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6143644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Сапоги из резины. Они…</a:t>
            </a:r>
            <a:endParaRPr lang="ru-RU" dirty="0"/>
          </a:p>
        </p:txBody>
      </p:sp>
      <p:pic>
        <p:nvPicPr>
          <p:cNvPr id="5" name="Содержимое 4" descr="images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857364"/>
            <a:ext cx="7881108" cy="3430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072206"/>
            <a:ext cx="7481776" cy="457200"/>
          </a:xfrm>
        </p:spPr>
        <p:txBody>
          <a:bodyPr/>
          <a:lstStyle/>
          <a:p>
            <a:pPr algn="ctr"/>
            <a:r>
              <a:rPr lang="ru-RU" dirty="0" smtClean="0"/>
              <a:t>Косынка из ситца. Она…</a:t>
            </a:r>
            <a:endParaRPr lang="ru-RU" dirty="0"/>
          </a:p>
        </p:txBody>
      </p:sp>
      <p:pic>
        <p:nvPicPr>
          <p:cNvPr id="5" name="Содержимое 4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3177" y="857232"/>
            <a:ext cx="7552805" cy="502604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88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Дидактическая игра по развитию речи  «Закончи предложение»</vt:lpstr>
      <vt:lpstr>Пиджак из шерсти. Он какой?</vt:lpstr>
      <vt:lpstr>Платье из шелка. Оно …</vt:lpstr>
      <vt:lpstr>Футболка из трикотажа. Она…</vt:lpstr>
      <vt:lpstr>Куртка из кожи. Она…</vt:lpstr>
      <vt:lpstr>Шуба из меха. Она…</vt:lpstr>
      <vt:lpstr>Одежда для улицы. Она…</vt:lpstr>
      <vt:lpstr>Сапоги из резины. Они…</vt:lpstr>
      <vt:lpstr>Косынка из ситца. Она…</vt:lpstr>
      <vt:lpstr>Сарафан для лета. Он…</vt:lpstr>
      <vt:lpstr>Плащ для весны. Он…</vt:lpstr>
      <vt:lpstr>Брюки для мужчин. Они…</vt:lpstr>
      <vt:lpstr>Майка для детей. Он…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по развитию речи  «Закончи предложение»</dc:title>
  <dc:creator>Acer</dc:creator>
  <cp:lastModifiedBy>Acer</cp:lastModifiedBy>
  <cp:revision>2</cp:revision>
  <dcterms:created xsi:type="dcterms:W3CDTF">2015-05-24T17:58:54Z</dcterms:created>
  <dcterms:modified xsi:type="dcterms:W3CDTF">2015-05-24T18:13:04Z</dcterms:modified>
</cp:coreProperties>
</file>