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D354B-DBB9-4872-82A5-208F72A8F591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70937-23EE-40CD-81B8-676CF6C41C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70937-23EE-40CD-81B8-676CF6C41C17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DA7264-BDF7-4598-B6A2-E32362598B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5DF32D-BA14-4697-9894-356F8782E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7264-BDF7-4598-B6A2-E32362598B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DF32D-BA14-4697-9894-356F8782E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7264-BDF7-4598-B6A2-E32362598B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DF32D-BA14-4697-9894-356F8782E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DA7264-BDF7-4598-B6A2-E32362598B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5DF32D-BA14-4697-9894-356F8782E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DA7264-BDF7-4598-B6A2-E32362598B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5DF32D-BA14-4697-9894-356F8782E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7264-BDF7-4598-B6A2-E32362598B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DF32D-BA14-4697-9894-356F8782E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7264-BDF7-4598-B6A2-E32362598B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DF32D-BA14-4697-9894-356F8782E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DA7264-BDF7-4598-B6A2-E32362598B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5DF32D-BA14-4697-9894-356F8782E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7264-BDF7-4598-B6A2-E32362598B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DF32D-BA14-4697-9894-356F8782E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DA7264-BDF7-4598-B6A2-E32362598B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5DF32D-BA14-4697-9894-356F8782E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DA7264-BDF7-4598-B6A2-E32362598B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5DF32D-BA14-4697-9894-356F8782E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DA7264-BDF7-4598-B6A2-E32362598B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5DF32D-BA14-4697-9894-356F8782E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4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ltun-spb.ru/mnemo_all_name.html" TargetMode="External"/><Relationship Id="rId2" Type="http://schemas.openxmlformats.org/officeDocument/2006/relationships/hyperlink" Target="http://ds82.ru/doshkolnik/2774-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sportal.ru/detskii-sad/raznoe/mnemotekhnika-v-doshkolnom-obrazovani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627784" y="764704"/>
            <a:ext cx="5760640" cy="1368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600" dirty="0" smtClean="0">
                <a:solidFill>
                  <a:schemeClr val="accent6">
                    <a:lumMod val="75000"/>
                  </a:schemeClr>
                </a:solidFill>
              </a:rPr>
              <a:t>МНЕМОТЕХНИКА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483768" y="3645024"/>
            <a:ext cx="3240360" cy="19442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Использование мнемотехники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в дошкольном возрасте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170" name="Picture 2" descr="http://nptm.ru/peredachi/2ly6e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36912"/>
            <a:ext cx="2857500" cy="3762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251520" y="-1979096"/>
          <a:ext cx="8568952" cy="8837096"/>
        </p:xfrm>
        <a:graphic>
          <a:graphicData uri="http://schemas.openxmlformats.org/presentationml/2006/ole">
            <p:oleObj spid="_x0000_s22529" name="Document" r:id="rId3" imgW="6998201" imgH="7225514" progId="Word.Document.8">
              <p:embed/>
            </p:oleObj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-252536" y="-2115616"/>
          <a:ext cx="9046673" cy="9095907"/>
        </p:xfrm>
        <a:graphic>
          <a:graphicData uri="http://schemas.openxmlformats.org/presentationml/2006/ole">
            <p:oleObj spid="_x0000_s21505" name="Document" r:id="rId3" imgW="6998201" imgH="7039008" progId="Word.Document.8">
              <p:embed/>
            </p:oleObj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95536" y="543163"/>
            <a:ext cx="813690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0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немотаблицами не ограничивается вся работа по развитию связной речи у детей. Это – прежде всего начальная, «пусковая», наиболее значимая и эффективная работа,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 так как использование мнемотаблиц позволяет детям легче воспринимать и перерабатывать зрительную информацию, сохранять и воспроизводить её.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pic>
        <p:nvPicPr>
          <p:cNvPr id="24579" name="Picture 3" descr="http://www.bebe-et-maman.fr/wp-content/uploads/2012/02/developpementd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152134"/>
            <a:ext cx="5832351" cy="44087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5400600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Использованные материалы.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buNone/>
            </a:pPr>
            <a:r>
              <a:rPr lang="ru-RU" sz="1800" dirty="0" smtClean="0"/>
              <a:t>1.   Использование метода мнемотехники в обучении рассказыванию детей дошкольного возраста: Учебно-методическое пособие. – СПб.: ООО «Издательство «Детство-Пресс», 2010. – 64 с.</a:t>
            </a:r>
            <a:endParaRPr lang="en-US" sz="1800" dirty="0" smtClean="0"/>
          </a:p>
          <a:p>
            <a:pPr marL="342900" indent="-342900">
              <a:buNone/>
            </a:pPr>
            <a:r>
              <a:rPr lang="en-US" sz="1800" dirty="0" smtClean="0"/>
              <a:t>2</a:t>
            </a:r>
            <a:r>
              <a:rPr lang="ru-RU" sz="1800" dirty="0" smtClean="0"/>
              <a:t>.   </a:t>
            </a:r>
            <a:r>
              <a:rPr lang="en-US" sz="1800" dirty="0" smtClean="0">
                <a:hlinkClick r:id="rId2"/>
              </a:rPr>
              <a:t>http</a:t>
            </a:r>
            <a:r>
              <a:rPr lang="en-US" sz="1800" dirty="0" smtClean="0">
                <a:hlinkClick r:id="rId2"/>
              </a:rPr>
              <a:t>://ds82.ru/doshkolnik/2774-.</a:t>
            </a:r>
            <a:r>
              <a:rPr lang="en-US" sz="1800" dirty="0" smtClean="0">
                <a:hlinkClick r:id="rId2"/>
              </a:rPr>
              <a:t>html</a:t>
            </a:r>
            <a:endParaRPr lang="ru-RU" sz="1800" dirty="0" smtClean="0"/>
          </a:p>
          <a:p>
            <a:pPr marL="342900" indent="-342900">
              <a:buNone/>
            </a:pPr>
            <a:r>
              <a:rPr lang="ru-RU" sz="1800" dirty="0" smtClean="0"/>
              <a:t>3. </a:t>
            </a:r>
            <a:r>
              <a:rPr lang="ru-RU" sz="1800" dirty="0" smtClean="0"/>
              <a:t> </a:t>
            </a:r>
            <a:r>
              <a:rPr lang="ru-RU" sz="1800" dirty="0" smtClean="0"/>
              <a:t> </a:t>
            </a:r>
            <a:r>
              <a:rPr lang="en-US" sz="1800" dirty="0" smtClean="0">
                <a:hlinkClick r:id="rId3"/>
              </a:rPr>
              <a:t>http</a:t>
            </a:r>
            <a:r>
              <a:rPr lang="en-US" sz="1800" dirty="0" smtClean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www.boltun-spb.ru/mnemo_all_name.html</a:t>
            </a:r>
            <a:endParaRPr lang="ru-RU" sz="1800" dirty="0" smtClean="0"/>
          </a:p>
          <a:p>
            <a:pPr marL="342900" indent="-342900">
              <a:buNone/>
            </a:pPr>
            <a:r>
              <a:rPr lang="ru-RU" sz="1800" dirty="0" smtClean="0"/>
              <a:t>4.   </a:t>
            </a:r>
            <a:r>
              <a:rPr lang="en-US" sz="1800" dirty="0" smtClean="0">
                <a:hlinkClick r:id="rId4"/>
              </a:rPr>
              <a:t>http</a:t>
            </a:r>
            <a:r>
              <a:rPr lang="en-US" sz="1800" dirty="0" smtClean="0">
                <a:hlinkClick r:id="rId4"/>
              </a:rPr>
              <a:t>://nsportal.ru/detskii-sad/raznoe/mnemotekhnika-v-doshkolnom-obrazovanii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 descr="C:\Users\МАМУЛЯ\Desktop\Новая папка 01\agressivni-rebe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8208912" cy="54726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 развитии речи дошкольников.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5328592"/>
          </a:xfr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273050" indent="446088" algn="just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73050" indent="446088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На сегодняшний день - образная, богатая синонимами, дополнениями и описаниями речь у детей дошкольного возраста – явление очень редкое. В речи детей существуют множество проблем.</a:t>
            </a:r>
          </a:p>
          <a:p>
            <a:pPr lvl="0"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Односложная, состоящая лишь из простых предложений речь. Неспособность грамматически правильно построить распространенное предложение.</a:t>
            </a:r>
          </a:p>
          <a:p>
            <a:pPr lvl="0"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Бедность речи. Недостаточный словарный запас.</a:t>
            </a:r>
          </a:p>
          <a:p>
            <a:pPr lvl="0"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Употребление нелитературных слов и выражений.</a:t>
            </a:r>
          </a:p>
          <a:p>
            <a:pPr lvl="0"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Бедная диалогическая речь: неспособность грамотно и доступно сформулировать вопрос, построить краткий или развернутый ответ.</a:t>
            </a:r>
          </a:p>
          <a:p>
            <a:pPr lvl="0"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Неспособность построить монолог: например, сюжетный или описательный рассказ на предложенную тему, пересказ текста своими словами.</a:t>
            </a:r>
          </a:p>
          <a:p>
            <a:pPr lvl="0"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Отсутствие логического обоснования своих утверждений и выводов.</a:t>
            </a:r>
          </a:p>
          <a:p>
            <a:pPr lvl="0"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Отсутствие навыков культуры речи: неумение использовать интонации, регулировать громкость голоса и темп речи и т. д.</a:t>
            </a:r>
          </a:p>
          <a:p>
            <a:pPr lvl="0"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Плохая  дикция.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7571184" cy="6264696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u="sng" dirty="0" smtClean="0">
                <a:solidFill>
                  <a:schemeClr val="accent4">
                    <a:lumMod val="75000"/>
                  </a:schemeClr>
                </a:solidFill>
              </a:rPr>
              <a:t>Факторы, облегчающие процесс становления связной речи.</a:t>
            </a:r>
          </a:p>
          <a:p>
            <a:pPr marL="0" indent="446088" algn="just">
              <a:buNone/>
            </a:pP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Наглядность.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 Рассматривание предметов, картин помогает детям называть предметы, их характерные признаки, производимые с ними действия.</a:t>
            </a:r>
          </a:p>
          <a:p>
            <a:pPr marL="0" indent="446088" algn="just">
              <a:buNone/>
            </a:pP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План высказывания.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 Последовательность размещения в  схеме всех конкретных элементов высказывания помогает детям строить рассказ.</a:t>
            </a:r>
          </a:p>
          <a:p>
            <a:pPr marL="0" indent="446088" algn="just"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К.Д.Ушинский писал: “Учите ребёнка каким-нибудь неизвестным ему пяти словам – он будет долго и напрасно мучиться, но свяжите двадцать таких слов с картинками, и он их усвоит на лету”. Данным требованиям удовлетворяет мнемотехника. </a:t>
            </a:r>
          </a:p>
          <a:p>
            <a:pPr marL="0" indent="446088" algn="just">
              <a:buNone/>
              <a:tabLst>
                <a:tab pos="0" algn="l"/>
              </a:tabLst>
            </a:pPr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</a:rPr>
              <a:t>Мнемотехника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 – это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система методов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и приемов, облегчающих процесс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запоминания, сохранения и воспроизведения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информации.</a:t>
            </a:r>
          </a:p>
          <a:p>
            <a:pPr marL="0" indent="446088" algn="ctr">
              <a:buNone/>
              <a:tabLst>
                <a:tab pos="0" algn="l"/>
              </a:tabLst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u="sng" dirty="0" smtClean="0">
                <a:solidFill>
                  <a:schemeClr val="accent5">
                    <a:lumMod val="75000"/>
                  </a:schemeClr>
                </a:solidFill>
              </a:rPr>
              <a:t>Задачи мнемотехники: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Развитие связной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речи;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Преобразование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абстрактных символов в образы (перекодирование информации);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Развитие мелкой моторики рук;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Развитие основных психических процессов – памяти, внимания, образного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мышления.</a:t>
            </a:r>
          </a:p>
          <a:p>
            <a:pPr marL="0" indent="441325" algn="just"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Особое место в работе с детьми занимает дидактический материал в форме мнемо-таблиц, что делает рассказы четкими, связными и последовательными.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446088">
              <a:buNone/>
              <a:tabLst>
                <a:tab pos="0" algn="l"/>
              </a:tabLst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446088">
              <a:buNone/>
            </a:pPr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446088">
              <a:buNone/>
            </a:pPr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332656"/>
            <a:ext cx="3456384" cy="432048"/>
          </a:xfr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Мнемотаблицы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7848872" cy="5544616"/>
          </a:xfr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446088" algn="ctr">
              <a:buNone/>
            </a:pP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</a:rPr>
              <a:t>Общие задачи для мнемотаблиц</a:t>
            </a:r>
            <a:r>
              <a:rPr lang="ru-RU" sz="2000" u="sng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Развитие памяти (тренинг по разным приемам запоминания).</a:t>
            </a:r>
          </a:p>
          <a:p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Умение анализировать, вычленять части, объединять в пары, целое; умение систематизировать</a:t>
            </a:r>
          </a:p>
          <a:p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Развитие логики</a:t>
            </a:r>
          </a:p>
          <a:p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Развитие образного мышления</a:t>
            </a:r>
          </a:p>
          <a:p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Умение связно мыслить, составлять рассказы</a:t>
            </a:r>
          </a:p>
          <a:p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Тренировка памяти</a:t>
            </a:r>
          </a:p>
          <a:p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Развитие смекалки</a:t>
            </a:r>
          </a:p>
          <a:p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Содержание информации</a:t>
            </a:r>
          </a:p>
          <a:p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Воспроизведение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графически</a:t>
            </a:r>
            <a:endParaRPr lang="ru-RU" sz="20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446088" algn="just"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Для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детей младшего и среднего дошкольного возраста необходимо давать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цветные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 мнемотаблицы, т. к. у детей остаются в памяти отдельные образы: елочка - зеленая, ягодка – красная. Позже - усложнять или заменять другой заставкой - изобразить персонажа в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графическом виде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. Например: лиса – состоит из оранжевых геометрических фигур </a:t>
            </a:r>
            <a:r>
              <a:rPr lang="ru-RU" sz="1600" i="1" dirty="0" smtClean="0">
                <a:solidFill>
                  <a:schemeClr val="accent4">
                    <a:lumMod val="75000"/>
                  </a:schemeClr>
                </a:solidFill>
              </a:rPr>
              <a:t>(треугольника и круга)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, медведь – большой коричневый круг и т. д. Для детей старшего возраста схемы желательно рисовать в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одном цвете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, чтобы не отвлекать внимание на яркость символических изображений.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58417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любая работа, мнемотехника строится </a:t>
            </a:r>
            <a:r>
              <a:rPr lang="ru-RU" sz="18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простого к сложному.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 начинать работу с простейших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мнемоквадратов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последовательно переходить к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мнемодорожкам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 позже - к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мнемотаблицам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/>
          </a:p>
        </p:txBody>
      </p:sp>
      <p:pic>
        <p:nvPicPr>
          <p:cNvPr id="5" name="Picture 2" descr="img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140968"/>
            <a:ext cx="3400996" cy="3400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m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56792"/>
            <a:ext cx="1565781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m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3" y="1556792"/>
            <a:ext cx="4032449" cy="134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img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717032"/>
            <a:ext cx="3806825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67600" cy="346075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67544" y="270228"/>
            <a:ext cx="79928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Работа на занятиях по мнемотаблицам состоит из трех этапов.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1 этап: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рассматривание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таблицы и разбор того, что на ней изображено.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2 этап: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осуществляется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перекодирование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информации, т.е. преобразование из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абстрактных символов в образы.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3 этап: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после перекодирования осуществляется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пересказ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сказки или рассказ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по  заданной теме. В младших группах с помощью воспитателя, в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старших – дети должны уметь самостоятельно.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67544" y="2132856"/>
            <a:ext cx="80648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Times New Roman" pitchFamily="18" charset="0"/>
                <a:cs typeface="Tahoma" pitchFamily="34" charset="0"/>
              </a:rPr>
              <a:t>Игра “Снежная куча”. 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Times New Roman" pitchFamily="18" charset="0"/>
                <a:cs typeface="Tahoma" pitchFamily="34" charset="0"/>
              </a:rPr>
              <a:t>Содержание игры: эта снежная куча не простая, а волшебная, она сделана не из снега, а из слов, которые все похожи на слово “снег”.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pic>
        <p:nvPicPr>
          <p:cNvPr id="2052" name="Picture 4" descr="img3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7" y="2780928"/>
            <a:ext cx="4464497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716016" y="2640252"/>
            <a:ext cx="4105611" cy="29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100" dirty="0" smtClean="0">
              <a:solidFill>
                <a:srgbClr val="2D2A2A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Times New Roman" pitchFamily="18" charset="0"/>
                <a:cs typeface="Tahoma" pitchFamily="34" charset="0"/>
              </a:rPr>
              <a:t>Есть слово ласковое, маленькое – снежок.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Times New Roman" pitchFamily="18" charset="0"/>
                <a:cs typeface="Tahoma" pitchFamily="34" charset="0"/>
              </a:rPr>
              <a:t>Есть слово длинное – снегопад.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Times New Roman" pitchFamily="18" charset="0"/>
                <a:cs typeface="Tahoma" pitchFamily="34" charset="0"/>
              </a:rPr>
              <a:t>Есть слово красивое, слово признак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ea typeface="Times New Roman" pitchFamily="18" charset="0"/>
                <a:cs typeface="Tahoma" pitchFamily="34" charset="0"/>
              </a:rPr>
              <a:t>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Times New Roman" pitchFamily="18" charset="0"/>
                <a:cs typeface="Tahoma" pitchFamily="34" charset="0"/>
              </a:rPr>
              <a:t>– снежный (ком).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Times New Roman" pitchFamily="18" charset="0"/>
                <a:cs typeface="Tahoma" pitchFamily="34" charset="0"/>
              </a:rPr>
              <a:t>Есть слово - человек, сказочный персонаж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ea typeface="Times New Roman" pitchFamily="18" charset="0"/>
                <a:cs typeface="Tahoma" pitchFamily="34" charset="0"/>
              </a:rPr>
              <a:t>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Times New Roman" pitchFamily="18" charset="0"/>
                <a:cs typeface="Tahoma" pitchFamily="34" charset="0"/>
              </a:rPr>
              <a:t>– снегурочка.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Times New Roman" pitchFamily="18" charset="0"/>
                <a:cs typeface="Tahoma" pitchFamily="34" charset="0"/>
              </a:rPr>
              <a:t>Есть слово – фигура, вылепленная из снега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ea typeface="Times New Roman" pitchFamily="18" charset="0"/>
                <a:cs typeface="Tahoma" pitchFamily="34" charset="0"/>
              </a:rPr>
              <a:t>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Times New Roman" pitchFamily="18" charset="0"/>
                <a:cs typeface="Tahoma" pitchFamily="34" charset="0"/>
              </a:rPr>
              <a:t>– снеговик.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Times New Roman" pitchFamily="18" charset="0"/>
                <a:cs typeface="Tahoma" pitchFamily="34" charset="0"/>
              </a:rPr>
              <a:t>Есть слово лёгкая, пушистая – снежинка.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Times New Roman" pitchFamily="18" charset="0"/>
                <a:cs typeface="Tahoma" pitchFamily="34" charset="0"/>
              </a:rPr>
              <a:t>Есть слово – цветок – подснежник.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Times New Roman" pitchFamily="18" charset="0"/>
                <a:cs typeface="Tahoma" pitchFamily="34" charset="0"/>
              </a:rPr>
              <a:t>Есть слово - птица - снегирь.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485052"/>
            <a:ext cx="8208912" cy="22467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4292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dirty="0" smtClean="0">
                <a:solidFill>
                  <a:schemeClr val="accent5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рименение модельных схем при 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заучивании стихотворений.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 Использование моделирования облегчает и ускоряет процесс запоминания и усвоения текстов, формирует приемы работы с памятью. При этом виде деятельности включаются не только слуховые, но и зрительные анализаторы. Дети легко вспоминают картинку, а потом припоминают слова. </a:t>
            </a:r>
          </a:p>
          <a:p>
            <a:pPr lvl="0" indent="54292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Суть заключается в следующем: на каждое слово или маленькое словосочетание придумывается картинка (изображение); таким образом, всё стихотворение зарисовывается схематически. После этого ребенок по памяти, используя графическое изображение, воспроизводит стихотворение целиком. На начальном этапе взрослый предлагает готовую план - схему, а по мере обучения ребенок также активно включается в процесс создания своей схемы.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pic>
        <p:nvPicPr>
          <p:cNvPr id="1030" name="Picture 6" descr="МНЕМОТАБЛИЦЫ: Огород; © Аверина Крист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852936"/>
            <a:ext cx="4896544" cy="368601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49308" y="200025"/>
          <a:ext cx="7967108" cy="7597556"/>
        </p:xfrm>
        <a:graphic>
          <a:graphicData uri="http://schemas.openxmlformats.org/presentationml/2006/ole">
            <p:oleObj spid="_x0000_s20483" name="Document" r:id="rId3" imgW="6985238" imgH="6662394" progId="Word.Document.8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323528" y="-1899592"/>
          <a:ext cx="8496944" cy="9853210"/>
        </p:xfrm>
        <a:graphic>
          <a:graphicData uri="http://schemas.openxmlformats.org/presentationml/2006/ole">
            <p:oleObj spid="_x0000_s23553" name="Document" r:id="rId3" imgW="6985238" imgH="8099720" progId="Word.Document.8">
              <p:embed/>
            </p:oleObj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511</Words>
  <Application>Microsoft Office PowerPoint</Application>
  <PresentationFormat>Экран (4:3)</PresentationFormat>
  <Paragraphs>71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Эркер</vt:lpstr>
      <vt:lpstr>Document</vt:lpstr>
      <vt:lpstr>МНЕМОТЕХНИКА </vt:lpstr>
      <vt:lpstr>О развитии речи дошкольников.</vt:lpstr>
      <vt:lpstr> </vt:lpstr>
      <vt:lpstr>Мнемотаблицы.</vt:lpstr>
      <vt:lpstr>Как любая работа, мнемотехника строится от простого к сложному. Необходимо начинать работу с простейших мнемоквадратов, последовательно переходить к мнемодорожкам, и позже - к мнемотаблицам.  </vt:lpstr>
      <vt:lpstr>    </vt:lpstr>
      <vt:lpstr>Слайд 7</vt:lpstr>
      <vt:lpstr>Слайд 8</vt:lpstr>
      <vt:lpstr>Слайд 9</vt:lpstr>
      <vt:lpstr>Слайд 10</vt:lpstr>
      <vt:lpstr>Слайд 11</vt:lpstr>
      <vt:lpstr>Слайд 12</vt:lpstr>
      <vt:lpstr>Использованные материалы.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МНЕМОТЕХНИКА</dc:title>
  <dc:creator>МАМУЛЯ</dc:creator>
  <cp:lastModifiedBy>МАМУЛЯ</cp:lastModifiedBy>
  <cp:revision>50</cp:revision>
  <dcterms:created xsi:type="dcterms:W3CDTF">2013-04-22T14:39:25Z</dcterms:created>
  <dcterms:modified xsi:type="dcterms:W3CDTF">2013-05-05T09:36:42Z</dcterms:modified>
</cp:coreProperties>
</file>