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81D09-9385-4575-8E11-B1BDDCEA409B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0CE1F-D8C4-4684-BD5D-91B7D6239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0CE1F-D8C4-4684-BD5D-91B7D6239AB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9538-26DD-47C5-9991-E570150CC334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7581-2778-40CE-AE0E-6F792AFE1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9538-26DD-47C5-9991-E570150CC334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7581-2778-40CE-AE0E-6F792AFE1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9538-26DD-47C5-9991-E570150CC334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7581-2778-40CE-AE0E-6F792AFE1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9538-26DD-47C5-9991-E570150CC334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7581-2778-40CE-AE0E-6F792AFE1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9538-26DD-47C5-9991-E570150CC334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7581-2778-40CE-AE0E-6F792AFE1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9538-26DD-47C5-9991-E570150CC334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7581-2778-40CE-AE0E-6F792AFE1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9538-26DD-47C5-9991-E570150CC334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7581-2778-40CE-AE0E-6F792AFE1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9538-26DD-47C5-9991-E570150CC334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7581-2778-40CE-AE0E-6F792AFE1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9538-26DD-47C5-9991-E570150CC334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7581-2778-40CE-AE0E-6F792AFE1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9538-26DD-47C5-9991-E570150CC334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7581-2778-40CE-AE0E-6F792AFE1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9538-26DD-47C5-9991-E570150CC334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7581-2778-40CE-AE0E-6F792AFE1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F9538-26DD-47C5-9991-E570150CC334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47581-2778-40CE-AE0E-6F792AFE18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file:///D:\&#1091;&#1095;&#1077;&#1073;&#1072;4%20&#1082;&#1091;&#1088;&#1089;\!&#1055;&#1056;&#1040;&#1050;&#1058;&#1048;&#1050;&#1040;!\&#1050;&#1083;&#1072;&#1089;&#1089;&#1085;&#1099;&#1081;%20&#1095;&#1072;&#1089;%20&#1085;&#1072;%20&#1090;&#1077;&#1084;&#1091;%20&#1076;&#1088;&#1091;&#1078;&#1073;&#1072;\Kroshka-Enot--(muzofon.com).mp3" TargetMode="External"/><Relationship Id="rId1" Type="http://schemas.openxmlformats.org/officeDocument/2006/relationships/audio" Target="file:///D:\&#1091;&#1095;&#1077;&#1073;&#1072;4%20&#1082;&#1091;&#1088;&#1089;\!&#1055;&#1056;&#1040;&#1050;&#1058;&#1048;&#1050;&#1040;!\&#1050;&#1083;&#1072;&#1089;&#1089;&#1085;&#1099;&#1081;%20&#1095;&#1072;&#1089;%20&#1085;&#1072;%20&#1090;&#1077;&#1084;&#1091;%20&#1076;&#1088;&#1091;&#1078;&#1073;&#1072;\&#1044;&#1056;&#1059;&#1046;&#1041;&#1040;%20&#1050;&#1056;&#1045;&#1055;&#1050;&#1040;&#1071;%20&#1053;&#1045;%20&#1057;&#1051;&#1054;&#1052;&#1040;&#1045;&#1058;&#1057;&#1071;%20%20(audiopoisk.com)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91;&#1095;&#1077;&#1073;&#1072;4%20&#1082;&#1091;&#1088;&#1089;\!&#1055;&#1056;&#1040;&#1050;&#1058;&#1048;&#1050;&#1040;!\&#1050;&#1083;&#1072;&#1089;&#1089;&#1085;&#1099;&#1081;%20&#1095;&#1072;&#1089;%20&#1085;&#1072;%20&#1090;&#1077;&#1084;&#1091;%20&#1076;&#1088;&#1091;&#1078;&#1073;&#1072;\2010_14_&#1053;&#1072;&#1089;&#1090;&#1086;&#1103;&#1097;&#1080;&#1081;%20&#1076;&#1088;&#1091;&#1075;%20.av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15616" y="4293096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3200" b="1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Классный час на </a:t>
            </a:r>
            <a:r>
              <a:rPr lang="ru-RU" sz="3200" b="1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тему:</a:t>
            </a:r>
            <a:endParaRPr lang="ru-RU" sz="3200" b="1" dirty="0" smtClean="0">
              <a:ln w="900" cmpd="sng">
                <a:solidFill>
                  <a:srgbClr val="FF0000"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n w="900" cmpd="sng">
                <a:solidFill>
                  <a:srgbClr val="FF0000"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«ДРУЖБА»</a:t>
            </a:r>
            <a:endParaRPr lang="ru-RU" sz="3200" b="1" dirty="0">
              <a:ln w="900" cmpd="sng">
                <a:solidFill>
                  <a:srgbClr val="FF0000"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" y="0"/>
            <a:ext cx="9142744" cy="6858000"/>
          </a:xfrm>
          <a:prstGeom prst="rect">
            <a:avLst/>
          </a:prstGeom>
        </p:spPr>
      </p:pic>
      <p:sp>
        <p:nvSpPr>
          <p:cNvPr id="3" name="Подзаголовок 6"/>
          <p:cNvSpPr txBox="1">
            <a:spLocks/>
          </p:cNvSpPr>
          <p:nvPr/>
        </p:nvSpPr>
        <p:spPr>
          <a:xfrm>
            <a:off x="0" y="642938"/>
            <a:ext cx="9144000" cy="62150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Советы: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хочешь иметь хорошего друга, старайся сам стать лучше. Будь добрым, справедливым, честным, смелым.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Игра «Доскажи словечко…»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2000" b="1" i="1" u="sng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есть друзья на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све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….         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 прекрасно, все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цве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…..  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Даже самый сильный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….,    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Даже буря не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сло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….. .    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Мы и в дождь, и в снег, и в стужу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Будем весело ша… .    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любой погоде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…. -    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Дружбы этой не пор….. .   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любой из нас ответит,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Скажут все, кто юн и смел: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Мы с тобой живем на свете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ХОРО…  СЛАВНЫХ ДЕЛ.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785813" y="0"/>
            <a:ext cx="7772400" cy="9087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научиться дружить?...»</a:t>
            </a:r>
            <a:b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98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827584" y="548680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Какие песенки о дружбе вы знаете?</a:t>
            </a:r>
            <a:endParaRPr lang="ru-RU" sz="44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8436" name="Picture 4" descr="http://multbaby.ru/wp-content/uploads/2012/12/wpid-98o1eRV-o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3789040"/>
            <a:ext cx="3897452" cy="2852936"/>
          </a:xfrm>
          <a:prstGeom prst="rect">
            <a:avLst/>
          </a:prstGeom>
          <a:noFill/>
        </p:spPr>
      </p:pic>
      <p:pic>
        <p:nvPicPr>
          <p:cNvPr id="11" name="ДРУЖБА КРЕПКАЯ НЕ СЛОМАЕТСЯ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187624" y="4221088"/>
            <a:ext cx="304800" cy="304800"/>
          </a:xfrm>
          <a:prstGeom prst="rect">
            <a:avLst/>
          </a:prstGeom>
        </p:spPr>
      </p:pic>
      <p:pic>
        <p:nvPicPr>
          <p:cNvPr id="12" name="Kroshka-Enot--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1115616" y="52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9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71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1274191586_1460894ljc2cifab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85593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ДРУЖБОЙ НУЖНО ДОРОЖИТЬ!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8" descr="64168853_1284810951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00400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64168857_1284810710_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648200"/>
            <a:ext cx="265747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f1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140968"/>
            <a:ext cx="1962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" y="0"/>
            <a:ext cx="914274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764704"/>
            <a:ext cx="813690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ДРУЖБА?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27584" y="1844824"/>
            <a:ext cx="7848872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dirty="0">
                <a:solidFill>
                  <a:schemeClr val="tx2"/>
                </a:solidFill>
                <a:latin typeface="Arial Black" pitchFamily="34" charset="0"/>
              </a:rPr>
              <a:t>Дружба</a:t>
            </a:r>
            <a:r>
              <a:rPr lang="ru-RU" sz="3600" dirty="0"/>
              <a:t> – 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это 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желание  людей  быть вместе, доверять друг другу, помогать,  переживать и  радоваться друг за друга. </a:t>
            </a:r>
          </a:p>
          <a:p>
            <a:pPr>
              <a:spcBef>
                <a:spcPct val="50000"/>
              </a:spcBef>
            </a:pPr>
            <a:r>
              <a:rPr lang="ru-RU" dirty="0"/>
              <a:t> </a:t>
            </a:r>
          </a:p>
        </p:txBody>
      </p:sp>
      <p:pic>
        <p:nvPicPr>
          <p:cNvPr id="5" name="Picture 8" descr="HANDSH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347864" y="4581128"/>
            <a:ext cx="2835315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" y="0"/>
            <a:ext cx="914274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1800" y="332656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800" b="1" dirty="0" smtClean="0">
                <a:solidFill>
                  <a:srgbClr val="990099"/>
                </a:solidFill>
              </a:rPr>
              <a:t>МЕЖДУ КЕМ ДРУЖБА МОЖЕТ БЫТЬ?</a:t>
            </a:r>
            <a:endParaRPr lang="ru-RU" sz="2800" b="1" dirty="0">
              <a:solidFill>
                <a:srgbClr val="990099"/>
              </a:solidFill>
            </a:endParaRPr>
          </a:p>
        </p:txBody>
      </p:sp>
      <p:pic>
        <p:nvPicPr>
          <p:cNvPr id="1026" name="Picture 2" descr="http://img01.chitalnya.ru/upload2/524/962850838899612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56992"/>
            <a:ext cx="4896544" cy="2880320"/>
          </a:xfrm>
          <a:prstGeom prst="rect">
            <a:avLst/>
          </a:prstGeom>
          <a:noFill/>
        </p:spPr>
      </p:pic>
      <p:pic>
        <p:nvPicPr>
          <p:cNvPr id="1028" name="Picture 4" descr="http://media.magicnet.ee/cache/be/3b/be3b3d490d1014d3c3f6514c4722ea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20688"/>
            <a:ext cx="2016224" cy="2713112"/>
          </a:xfrm>
          <a:prstGeom prst="rect">
            <a:avLst/>
          </a:prstGeom>
          <a:noFill/>
        </p:spPr>
      </p:pic>
      <p:pic>
        <p:nvPicPr>
          <p:cNvPr id="1030" name="Picture 6" descr="http://simania.co.il/images/users/282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564904"/>
            <a:ext cx="2664296" cy="35907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55776" y="908720"/>
            <a:ext cx="4968552" cy="216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folHlink"/>
                </a:solidFill>
              </a:rPr>
              <a:t>ДРУЖБА МОЖЕТ БЫТЬ С РАЗНЫМИ ЛЮДЬМИ И ПО ВОЗРАСТУ, И ПО ЗАНЯТИЮ. 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folHlink"/>
                </a:solidFill>
              </a:rPr>
              <a:t>МОЖНО ДРУЖИТЬ С ЖИВОТНЫМИ И ДАЖЕ С  КНИГАМИ.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" y="0"/>
            <a:ext cx="914274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340768"/>
            <a:ext cx="9144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Давайте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посмотрим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мультфильм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настоящей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дружбе!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10_14_Настоящий друг 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" y="0"/>
            <a:ext cx="914274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88184" y="692696"/>
            <a:ext cx="57788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Прочитайте и скажите,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верно или нет?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060848"/>
            <a:ext cx="71642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настоящих друзей всё должно быть одинаково?</a:t>
            </a:r>
            <a:endParaRPr lang="ru-RU" sz="2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2060848"/>
            <a:ext cx="26642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 ВЕРНО!</a:t>
            </a:r>
            <a:endParaRPr lang="ru-RU" sz="2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30444" y="2492896"/>
            <a:ext cx="78987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Друзья должны во всём соглашаться!</a:t>
            </a:r>
            <a:endParaRPr lang="ru-RU" sz="2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48264" y="2492896"/>
            <a:ext cx="1800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 ВЕРНО!</a:t>
            </a:r>
            <a:endParaRPr lang="ru-RU" sz="2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20272" y="4149080"/>
            <a:ext cx="16561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ВЕРНО!</a:t>
            </a:r>
            <a:endParaRPr lang="ru-RU" sz="2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3429000"/>
            <a:ext cx="16561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ВЕРНО!</a:t>
            </a:r>
            <a:endParaRPr lang="ru-RU" sz="2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5229200"/>
            <a:ext cx="16561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ВЕРНО!</a:t>
            </a:r>
            <a:endParaRPr lang="ru-RU" sz="2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068960"/>
            <a:ext cx="789878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Друзья должны поддерживать друг друга</a:t>
            </a:r>
          </a:p>
          <a:p>
            <a:pPr algn="ctr"/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 всём</a:t>
            </a:r>
            <a:r>
              <a:rPr lang="ru-RU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2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221088"/>
            <a:ext cx="78987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Друзья должны помогать друг другу!</a:t>
            </a:r>
            <a:endParaRPr lang="ru-RU" sz="2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229200"/>
            <a:ext cx="78987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Друзья должны  делиться друг с  другом!</a:t>
            </a:r>
            <a:endParaRPr lang="ru-RU" sz="2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6" y="0"/>
            <a:ext cx="9142744" cy="6858000"/>
          </a:xfrm>
          <a:prstGeom prst="rect">
            <a:avLst/>
          </a:prstGeom>
        </p:spPr>
      </p:pic>
      <p:sp>
        <p:nvSpPr>
          <p:cNvPr id="3" name="Текст 2"/>
          <p:cNvSpPr txBox="1">
            <a:spLocks/>
          </p:cNvSpPr>
          <p:nvPr/>
        </p:nvSpPr>
        <p:spPr>
          <a:xfrm>
            <a:off x="853565" y="701635"/>
            <a:ext cx="4038600" cy="4525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u-RU" sz="24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Дружба-</a:t>
            </a:r>
            <a:r>
              <a:rPr kumimoji="0" lang="ru-RU" sz="2400" b="1" i="1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 когда люди хотят быть вместе, когда они интересуют друг друга, доверяют друг другу. 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4788024" y="476672"/>
            <a:ext cx="4038600" cy="31718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 typeface="Wingdings 2" pitchFamily="18" charset="2"/>
              <a:buNone/>
              <a:tabLst/>
              <a:defRPr/>
            </a:pP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 typeface="Wingdings 2" pitchFamily="18" charset="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Дружба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главное чудо всегда,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 typeface="Wingdings 2" pitchFamily="18" charset="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Сто открытий для всех настоящее,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 typeface="Wingdings 2" pitchFamily="18" charset="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И любая беда – не беда,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150000"/>
              <a:buFont typeface="Wingdings 2" pitchFamily="18" charset="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Если рядом друзья настоящие.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8" descr="1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15616" y="3573016"/>
            <a:ext cx="3988561" cy="237626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" y="0"/>
            <a:ext cx="9142744" cy="6858000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1560" y="2492896"/>
            <a:ext cx="7848872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chemeClr val="accent4"/>
                </a:solidFill>
                <a:latin typeface="Arial" charset="0"/>
              </a:rPr>
              <a:t>Не имей сто рублей, а имей сто друзей.</a:t>
            </a:r>
            <a:br>
              <a:rPr lang="ru-RU" sz="4000" b="1" dirty="0">
                <a:solidFill>
                  <a:schemeClr val="accent4"/>
                </a:solidFill>
                <a:latin typeface="Arial" charset="0"/>
              </a:rPr>
            </a:br>
            <a:r>
              <a:rPr lang="ru-RU" sz="4000" b="1" dirty="0">
                <a:solidFill>
                  <a:schemeClr val="accent4"/>
                </a:solidFill>
                <a:latin typeface="Arial" charset="0"/>
              </a:rPr>
              <a:t>Друга ищи, а найдешь – береги.</a:t>
            </a:r>
            <a:br>
              <a:rPr lang="ru-RU" sz="4000" b="1" dirty="0">
                <a:solidFill>
                  <a:schemeClr val="accent4"/>
                </a:solidFill>
                <a:latin typeface="Arial" charset="0"/>
              </a:rPr>
            </a:br>
            <a:r>
              <a:rPr lang="ru-RU" sz="4000" b="1" dirty="0">
                <a:solidFill>
                  <a:schemeClr val="accent4"/>
                </a:solidFill>
                <a:latin typeface="Arial" charset="0"/>
              </a:rPr>
              <a:t>Дружба не гриб, в лесу не </a:t>
            </a:r>
            <a:r>
              <a:rPr lang="ru-RU" sz="4000" b="1" dirty="0" smtClean="0">
                <a:solidFill>
                  <a:schemeClr val="accent4"/>
                </a:solidFill>
                <a:latin typeface="Arial" charset="0"/>
              </a:rPr>
              <a:t>найдешь. </a:t>
            </a:r>
            <a:endParaRPr lang="ru-RU" sz="4000" b="1" dirty="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147" y="476672"/>
            <a:ext cx="88298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Подумайте и скажите, </a:t>
            </a:r>
          </a:p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что обозначают эти выражения!</a:t>
            </a:r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" y="0"/>
            <a:ext cx="9142744" cy="685800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1560" y="764704"/>
            <a:ext cx="38590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Выберите и запишите на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лепестках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ромашки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которая лежит у вас на столе, пять самых важных слов, которыми можно охарактеризовать настоящего друга. (на каждом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лепестке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одно качество).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5" descr="C:\Documents and Settings\Галина Ивановна\Рабочий стол\f9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4664"/>
            <a:ext cx="345690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Галина Ивановна\Рабочий стол\f9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171825"/>
            <a:ext cx="3071813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Галина Ивановна\Рабочий стол\f9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171825"/>
            <a:ext cx="3071813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Галина Ивановна\Рабочий стол\f9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76872"/>
            <a:ext cx="29178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a64efa97ce7253d6422386ee1950bd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7752" y="620688"/>
            <a:ext cx="235615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5652120" y="3789040"/>
            <a:ext cx="32781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Итак , какими качествами должен обладать человек, умеющий дружить?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362</Words>
  <Application>Microsoft Office PowerPoint</Application>
  <PresentationFormat>Экран (4:3)</PresentationFormat>
  <Paragraphs>58</Paragraphs>
  <Slides>12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18</cp:revision>
  <dcterms:created xsi:type="dcterms:W3CDTF">2014-03-29T10:54:40Z</dcterms:created>
  <dcterms:modified xsi:type="dcterms:W3CDTF">2014-03-29T13:14:31Z</dcterms:modified>
</cp:coreProperties>
</file>