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3" r:id="rId14"/>
    <p:sldId id="274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2" autoAdjust="0"/>
    <p:restoredTop sz="86092" autoAdjust="0"/>
  </p:normalViewPr>
  <p:slideViewPr>
    <p:cSldViewPr>
      <p:cViewPr>
        <p:scale>
          <a:sx n="66" d="100"/>
          <a:sy n="66" d="100"/>
        </p:scale>
        <p:origin x="-1284" y="-6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70025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1714488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5">
                    <a:lumMod val="75000"/>
                  </a:schemeClr>
                </a:solidFill>
                <a:latin typeface="Segoe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8727" y="2906713"/>
            <a:ext cx="706598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419204" y="4419600"/>
            <a:ext cx="7115196" cy="1143000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1604" y="1600200"/>
            <a:ext cx="3528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7404" y="1600200"/>
            <a:ext cx="3528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9504" y="1535113"/>
            <a:ext cx="3528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79504" y="2174875"/>
            <a:ext cx="3528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7404" y="1535113"/>
            <a:ext cx="3528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7404" y="2174875"/>
            <a:ext cx="3528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1604" y="1600200"/>
            <a:ext cx="711519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83453-07CD-4C03-9425-31D384EE36B5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</p:sldLayoutIdLst>
  <p:transition advClick="0" advTm="500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Segoe Print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Segoe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Segoe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Segoe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Segoe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Sego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11519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Мини-музей</a:t>
            </a:r>
            <a:br>
              <a:rPr lang="ru-RU" dirty="0" smtClean="0"/>
            </a:br>
            <a:r>
              <a:rPr lang="ru-RU" dirty="0" smtClean="0"/>
              <a:t>«Русская изба»</a:t>
            </a:r>
            <a:endParaRPr lang="ru-RU" dirty="0"/>
          </a:p>
        </p:txBody>
      </p:sp>
      <p:pic>
        <p:nvPicPr>
          <p:cNvPr id="8" name="Содержимое 7" descr="Русская изба 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000364" y="1428736"/>
            <a:ext cx="4214842" cy="51014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14348" y="3857628"/>
            <a:ext cx="2428892" cy="2500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Воспитатель МДОБУ </a:t>
            </a:r>
          </a:p>
          <a:p>
            <a:pPr lvl="0" algn="ctr">
              <a:spcBef>
                <a:spcPct val="0"/>
              </a:spcBef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«Детский сад №18 «Родничок»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Segoe Print" pitchFamily="2" charset="0"/>
                <a:ea typeface="+mj-ea"/>
                <a:cs typeface="+mj-cs"/>
              </a:rPr>
              <a:t> </a:t>
            </a:r>
          </a:p>
          <a:p>
            <a:pPr lvl="0" algn="ctr">
              <a:spcBef>
                <a:spcPct val="0"/>
              </a:spcBef>
            </a:pPr>
            <a:endParaRPr lang="ru-RU" sz="1600" dirty="0" smtClean="0">
              <a:solidFill>
                <a:schemeClr val="accent2">
                  <a:lumMod val="75000"/>
                </a:schemeClr>
              </a:solidFill>
              <a:latin typeface="Segoe Print" pitchFamily="2" charset="0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Segoe Print" pitchFamily="2" charset="0"/>
                <a:ea typeface="+mj-ea"/>
                <a:cs typeface="+mj-cs"/>
              </a:rPr>
              <a:t>Говоркова Г. 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О.</a:t>
            </a:r>
          </a:p>
          <a:p>
            <a:pPr lvl="0" algn="ctr">
              <a:spcBef>
                <a:spcPct val="0"/>
              </a:spcBef>
            </a:pP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Пряди, моя пряха, пряди неленися.</a:t>
            </a:r>
            <a:endParaRPr lang="ru-RU" dirty="0"/>
          </a:p>
        </p:txBody>
      </p:sp>
      <p:pic>
        <p:nvPicPr>
          <p:cNvPr id="4" name="Содержимое 3" descr="SDC1581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 rot="5400000">
            <a:off x="935218" y="2084959"/>
            <a:ext cx="4487481" cy="3500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SDC15796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5400000">
            <a:off x="4891373" y="2109454"/>
            <a:ext cx="4504789" cy="3429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 advTm="5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Половички то хороши, сотканы от души.</a:t>
            </a:r>
            <a:endParaRPr lang="ru-RU" dirty="0"/>
          </a:p>
        </p:txBody>
      </p:sp>
      <p:pic>
        <p:nvPicPr>
          <p:cNvPr id="4" name="Содержимое 3" descr="SAM_043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000232" y="1571612"/>
            <a:ext cx="5534551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advClick="0" advTm="5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Хочешь есть </a:t>
            </a:r>
            <a:r>
              <a:rPr lang="ru-RU" dirty="0" err="1" smtClean="0"/>
              <a:t>калачи-не</a:t>
            </a:r>
            <a:r>
              <a:rPr lang="ru-RU" dirty="0" smtClean="0"/>
              <a:t> сиди на печи.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Вместе с мамой пеки в печи.</a:t>
            </a:r>
            <a:endParaRPr lang="ru-RU" dirty="0"/>
          </a:p>
        </p:txBody>
      </p:sp>
      <p:pic>
        <p:nvPicPr>
          <p:cNvPr id="7" name="Содержимое 6" descr="SDC18738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1285852" y="2571744"/>
            <a:ext cx="3884615" cy="21850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57818" y="2500306"/>
            <a:ext cx="3357586" cy="100013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С пылу с жару из печи румяные пироги.</a:t>
            </a:r>
            <a:endParaRPr lang="ru-RU" dirty="0"/>
          </a:p>
        </p:txBody>
      </p:sp>
      <p:pic>
        <p:nvPicPr>
          <p:cNvPr id="8" name="Содержимое 7" descr="SDC18741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286380" y="4143380"/>
            <a:ext cx="3683025" cy="2071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 advTm="5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71736" y="4800600"/>
            <a:ext cx="4286280" cy="566738"/>
          </a:xfrm>
        </p:spPr>
        <p:txBody>
          <a:bodyPr/>
          <a:lstStyle/>
          <a:p>
            <a:r>
              <a:rPr lang="ru-RU" dirty="0" smtClean="0"/>
              <a:t>Праздник Светлой Пасхи.</a:t>
            </a:r>
            <a:endParaRPr lang="ru-RU" dirty="0"/>
          </a:p>
        </p:txBody>
      </p:sp>
      <p:pic>
        <p:nvPicPr>
          <p:cNvPr id="10" name="Рисунок 9" descr="SDC18986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792288" y="785794"/>
            <a:ext cx="5351480" cy="3941781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2357422" y="5367338"/>
            <a:ext cx="4714908" cy="804862"/>
          </a:xfrm>
        </p:spPr>
        <p:txBody>
          <a:bodyPr/>
          <a:lstStyle/>
          <a:p>
            <a:r>
              <a:rPr lang="ru-RU" sz="2000" dirty="0" smtClean="0"/>
              <a:t>Оформление интерьера к празднику в русском  народном стиле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advClick="0" advTm="5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5154626"/>
          </a:xfrm>
        </p:spPr>
        <p:txBody>
          <a:bodyPr/>
          <a:lstStyle/>
          <a:p>
            <a:r>
              <a:rPr lang="ru-RU" dirty="0" smtClean="0"/>
              <a:t>Спасибо за внимание.</a:t>
            </a:r>
            <a:endParaRPr lang="ru-RU" dirty="0"/>
          </a:p>
        </p:txBody>
      </p:sp>
    </p:spTree>
  </p:cSld>
  <p:clrMapOvr>
    <a:masterClrMapping/>
  </p:clrMapOvr>
  <p:transition advClick="0" advTm="5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Разделы мини-музея.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1285860"/>
            <a:ext cx="7115196" cy="45259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«</a:t>
            </a:r>
            <a:r>
              <a:rPr lang="ru-RU" sz="2800" i="1" dirty="0" smtClean="0"/>
              <a:t>Русская изба</a:t>
            </a:r>
            <a:r>
              <a:rPr lang="ru-RU" sz="2400" dirty="0" smtClean="0"/>
              <a:t>» - русская печка, лавка, сундук.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«</a:t>
            </a:r>
            <a:r>
              <a:rPr lang="ru-RU" sz="2800" i="1" dirty="0" smtClean="0"/>
              <a:t>Домашняя</a:t>
            </a:r>
            <a:r>
              <a:rPr lang="ru-RU" sz="2800" dirty="0" smtClean="0"/>
              <a:t> </a:t>
            </a:r>
            <a:r>
              <a:rPr lang="ru-RU" sz="2800" i="1" dirty="0" smtClean="0"/>
              <a:t>утварь</a:t>
            </a:r>
            <a:r>
              <a:rPr lang="ru-RU" sz="2400" dirty="0" smtClean="0"/>
              <a:t>» – собрали старинные или сделанные под старину предметы быта (изделия из бересты, глины, чугунные изделия, деревянная утварь).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«</a:t>
            </a:r>
            <a:r>
              <a:rPr lang="ru-RU" sz="2800" i="1" dirty="0" smtClean="0"/>
              <a:t>Мастерская</a:t>
            </a:r>
            <a:r>
              <a:rPr lang="ru-RU" sz="2800" dirty="0" smtClean="0"/>
              <a:t> </a:t>
            </a:r>
            <a:r>
              <a:rPr lang="ru-RU" sz="2800" i="1" dirty="0" smtClean="0"/>
              <a:t>Кукол</a:t>
            </a:r>
            <a:r>
              <a:rPr lang="ru-RU" sz="2400" dirty="0" smtClean="0"/>
              <a:t>» – куклы из ткани, соломы, ниток.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«</a:t>
            </a:r>
            <a:r>
              <a:rPr lang="ru-RU" sz="2800" i="1" dirty="0" smtClean="0"/>
              <a:t>Рукотворный</a:t>
            </a:r>
            <a:r>
              <a:rPr lang="ru-RU" sz="2800" dirty="0" smtClean="0"/>
              <a:t> </a:t>
            </a:r>
            <a:r>
              <a:rPr lang="ru-RU" sz="2800" i="1" dirty="0" smtClean="0"/>
              <a:t>мир</a:t>
            </a:r>
            <a:r>
              <a:rPr lang="ru-RU" sz="2400" dirty="0" smtClean="0"/>
              <a:t>» - предметы рукотворного мира (варежки, творение умелых женских рук – вышивка, прядение здесь же представлены прялки двух видов).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Русской печки нет добрее, всех накормит, обогреет.</a:t>
            </a:r>
            <a:endParaRPr lang="ru-RU" sz="2800" dirty="0"/>
          </a:p>
        </p:txBody>
      </p:sp>
      <p:pic>
        <p:nvPicPr>
          <p:cNvPr id="4" name="Содержимое 3" descr="SDC1580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 rot="5400000">
            <a:off x="2490176" y="1796047"/>
            <a:ext cx="5297911" cy="45632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 красна изба углами, а красна пирогами!</a:t>
            </a:r>
            <a:endParaRPr lang="ru-RU" dirty="0"/>
          </a:p>
        </p:txBody>
      </p:sp>
      <p:pic>
        <p:nvPicPr>
          <p:cNvPr id="4" name="Содержимое 3" descr="SDC1579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734740" y="1600200"/>
            <a:ext cx="6788945" cy="4525963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Щи да каша пища наша.</a:t>
            </a:r>
            <a:endParaRPr lang="ru-RU" dirty="0"/>
          </a:p>
        </p:txBody>
      </p:sp>
      <p:pic>
        <p:nvPicPr>
          <p:cNvPr id="6" name="Содержимое 5" descr="SDC1578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734740" y="1600200"/>
            <a:ext cx="6788945" cy="4525963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Самовар пыхтит, чай нам пить велит!</a:t>
            </a:r>
            <a:endParaRPr lang="ru-RU" sz="2800" dirty="0"/>
          </a:p>
        </p:txBody>
      </p:sp>
      <p:pic>
        <p:nvPicPr>
          <p:cNvPr id="6" name="Содержимое 5" descr="SDC1578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734740" y="1600200"/>
            <a:ext cx="6788945" cy="4525963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357290" y="2143116"/>
            <a:ext cx="2000264" cy="1928826"/>
          </a:xfrm>
        </p:spPr>
        <p:txBody>
          <a:bodyPr vert="horz" lIns="108000" rIns="108000" anchor="t">
            <a:noAutofit/>
          </a:bodyPr>
          <a:lstStyle/>
          <a:p>
            <a:r>
              <a:rPr lang="ru-RU" dirty="0" smtClean="0"/>
              <a:t>Сундук с добром</a:t>
            </a:r>
            <a:endParaRPr lang="ru-RU" dirty="0"/>
          </a:p>
        </p:txBody>
      </p:sp>
      <p:pic>
        <p:nvPicPr>
          <p:cNvPr id="4" name="Содержимое 3" descr="SDC1580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 rot="5574950">
            <a:off x="3439423" y="1027438"/>
            <a:ext cx="5643582" cy="4525963"/>
          </a:xfrm>
        </p:spPr>
      </p:pic>
    </p:spTree>
  </p:cSld>
  <p:clrMapOvr>
    <a:masterClrMapping/>
  </p:clrMapOvr>
  <p:transition advClick="0" advTm="5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Колыбелечку</a:t>
            </a:r>
            <a:r>
              <a:rPr lang="ru-RU" dirty="0" smtClean="0"/>
              <a:t> качаю дочке песню напеваю.</a:t>
            </a:r>
            <a:endParaRPr lang="ru-RU" dirty="0"/>
          </a:p>
        </p:txBody>
      </p:sp>
      <p:pic>
        <p:nvPicPr>
          <p:cNvPr id="4" name="Содержимое 3" descr="SDC1578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734740" y="1600200"/>
            <a:ext cx="6788945" cy="4525963"/>
          </a:xfrm>
        </p:spPr>
      </p:pic>
    </p:spTree>
  </p:cSld>
  <p:clrMapOvr>
    <a:masterClrMapping/>
  </p:clrMapOvr>
  <p:transition advClick="0" advTm="5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Туесок берестяной, да кувшинчик глиняный.</a:t>
            </a:r>
            <a:endParaRPr lang="ru-RU" dirty="0"/>
          </a:p>
        </p:txBody>
      </p:sp>
      <p:pic>
        <p:nvPicPr>
          <p:cNvPr id="4" name="Содержимое 3" descr="SDC1580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571736" y="1571612"/>
            <a:ext cx="4551771" cy="30345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SDC1580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979072">
            <a:off x="6184908" y="3413411"/>
            <a:ext cx="3243052" cy="216203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SDC1580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4481802">
            <a:off x="462144" y="3470432"/>
            <a:ext cx="3793306" cy="252887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 advTm="5000"/>
</p:sld>
</file>

<file path=ppt/theme/theme1.xml><?xml version="1.0" encoding="utf-8"?>
<a:theme xmlns:a="http://schemas.openxmlformats.org/drawingml/2006/main" name="TS01038996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419A8E1-C6EB-4260-AC68-A497561CCE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TS010389961</Template>
  <TotalTime>197</TotalTime>
  <Words>202</Words>
  <Application>Microsoft Office PowerPoint</Application>
  <PresentationFormat>Экран (4:3)</PresentationFormat>
  <Paragraphs>26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TS010389961</vt:lpstr>
      <vt:lpstr>Мини-музей «Русская изба»</vt:lpstr>
      <vt:lpstr>Разделы мини-музея.</vt:lpstr>
      <vt:lpstr>Русской печки нет добрее, всех накормит, обогреет.</vt:lpstr>
      <vt:lpstr>Не красна изба углами, а красна пирогами!</vt:lpstr>
      <vt:lpstr>Щи да каша пища наша.</vt:lpstr>
      <vt:lpstr>Самовар пыхтит, чай нам пить велит!</vt:lpstr>
      <vt:lpstr>Сундук с добром</vt:lpstr>
      <vt:lpstr>Колыбелечку качаю дочке песню напеваю.</vt:lpstr>
      <vt:lpstr>Туесок берестяной, да кувшинчик глиняный.</vt:lpstr>
      <vt:lpstr>Пряди, моя пряха, пряди неленися.</vt:lpstr>
      <vt:lpstr>Половички то хороши, сотканы от души.</vt:lpstr>
      <vt:lpstr>Хочешь есть калачи-не сиди на печи. </vt:lpstr>
      <vt:lpstr>Праздник Светлой Пасхи.</vt:lpstr>
      <vt:lpstr>Спасибо за внимание.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subject>Шаблон оформления</dc:subject>
  <dc:creator>я</dc:creator>
  <dc:description>Корпорация Майкрософт
Шаблон оформления</dc:description>
  <cp:lastModifiedBy>я</cp:lastModifiedBy>
  <cp:revision>27</cp:revision>
  <dcterms:created xsi:type="dcterms:W3CDTF">2014-02-23T06:05:31Z</dcterms:created>
  <dcterms:modified xsi:type="dcterms:W3CDTF">2015-09-13T06:22:13Z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TC103899619990</vt:lpwstr>
  </property>
</Properties>
</file>