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5" r:id="rId8"/>
    <p:sldId id="259" r:id="rId9"/>
    <p:sldId id="266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071546"/>
            <a:ext cx="6572296" cy="214314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Мозговой штурм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643446"/>
            <a:ext cx="4786346" cy="159069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Тузова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Анна Ивановна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МАОУ Гимназия № 10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Этапы мозгового штурма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571612"/>
            <a:ext cx="7467600" cy="50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Группировка,</a:t>
            </a:r>
            <a:r>
              <a:rPr kumimoji="0" lang="ru-RU" sz="30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отбор и оценки идей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72396" y="2285992"/>
            <a:ext cx="114300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Группа 6"/>
          <p:cNvGrpSpPr/>
          <p:nvPr/>
        </p:nvGrpSpPr>
        <p:grpSpPr>
          <a:xfrm>
            <a:off x="1285852" y="2071678"/>
            <a:ext cx="6357982" cy="4372358"/>
            <a:chOff x="1285852" y="2071678"/>
            <a:chExt cx="6357982" cy="4372358"/>
          </a:xfrm>
        </p:grpSpPr>
        <p:pic>
          <p:nvPicPr>
            <p:cNvPr id="3074" name="Picture 2" descr="E:\мозговой штурм\2.jpe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85852" y="2071678"/>
              <a:ext cx="6357982" cy="4372358"/>
            </a:xfrm>
            <a:prstGeom prst="rect">
              <a:avLst/>
            </a:prstGeom>
            <a:noFill/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429256" y="4500570"/>
              <a:ext cx="2000264" cy="445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Личностные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метопредметные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результаты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873752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Личностые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УУД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мотивация, самооценка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Коммуникативные УУД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участвовать в диалоге, высказывать свою точку зрения, слушать мнения других.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Познавательные УУД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pc="-100" dirty="0" smtClean="0">
                <a:latin typeface="Arial" pitchFamily="34" charset="0"/>
                <a:cs typeface="Arial" pitchFamily="34" charset="0"/>
              </a:rPr>
              <a:t>выполнять логические операции: анализ, синтез, группировка и другие.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Регулятивные УУД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принимать и сохранять учебную задачу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500430" y="2500306"/>
            <a:ext cx="235745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71480"/>
            <a:ext cx="2500330" cy="1357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Активность участников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643182"/>
            <a:ext cx="2500330" cy="1357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Возможность высказаться каждому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857760"/>
            <a:ext cx="2500330" cy="1357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творческого мышления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571480"/>
            <a:ext cx="2500330" cy="1357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Умение генерировать идеи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2786058"/>
            <a:ext cx="2500330" cy="1357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Умение слушать другого участника группы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4929198"/>
            <a:ext cx="2500330" cy="1357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</a:t>
            </a:r>
            <a:r>
              <a:rPr lang="ru-RU" smtClean="0"/>
              <a:t>критического мышления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5" idx="1"/>
            <a:endCxn id="6" idx="3"/>
          </p:cNvCxnSpPr>
          <p:nvPr/>
        </p:nvCxnSpPr>
        <p:spPr>
          <a:xfrm rot="16200000" flipV="1">
            <a:off x="2620982" y="1558086"/>
            <a:ext cx="1532635" cy="916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7"/>
            <a:endCxn id="9" idx="1"/>
          </p:cNvCxnSpPr>
          <p:nvPr/>
        </p:nvCxnSpPr>
        <p:spPr>
          <a:xfrm rot="5400000" flipH="1" flipV="1">
            <a:off x="5097541" y="1665244"/>
            <a:ext cx="1532635" cy="702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3000364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6"/>
            <a:endCxn id="10" idx="1"/>
          </p:cNvCxnSpPr>
          <p:nvPr/>
        </p:nvCxnSpPr>
        <p:spPr>
          <a:xfrm>
            <a:off x="5857884" y="346471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3"/>
            <a:endCxn id="8" idx="3"/>
          </p:cNvCxnSpPr>
          <p:nvPr/>
        </p:nvCxnSpPr>
        <p:spPr>
          <a:xfrm rot="5400000">
            <a:off x="2728139" y="4418888"/>
            <a:ext cx="1389759" cy="845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5"/>
            <a:endCxn id="11" idx="1"/>
          </p:cNvCxnSpPr>
          <p:nvPr/>
        </p:nvCxnSpPr>
        <p:spPr>
          <a:xfrm rot="16200000" flipH="1">
            <a:off x="5133260" y="4526044"/>
            <a:ext cx="1461197" cy="702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Учебно-исследовательская деятельность школьников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Цель любого исследования – получение субъективно нового знания, приобретение навыков исследования в результате самостоятельной работы мысли.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связи с этим задача учителя – стимулировать детей к поиску, помочь им овладеть технологией творчества, познакомить с техникой эксперимента.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Мозговой</a:t>
            </a: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штурм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15064" cy="4873752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Метод заключается в поиске ответа  на определенную проблему посредством интенсивных высказываний всевозможных приходящих в голову идей, догадок, предположений, случайных аналогий.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Затем из общего числа высказанных идей отбирают наиболее удачные, которые могут быть использованы на практике.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8" y="3214686"/>
            <a:ext cx="1928826" cy="34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Достоинства мозгового штурма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86502" cy="4873752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-Прост, доступен и детям, и взрослым, почти не требует подготовки.</a:t>
            </a:r>
          </a:p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 Эффект "коллективного" ума.</a:t>
            </a:r>
          </a:p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-Показать что у одной и той же задачи есть много разных решений и каждое правильно, но только для своих конкретных условий.</a:t>
            </a:r>
          </a:p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 Можно научить детей: </a:t>
            </a:r>
          </a:p>
          <a:p>
            <a:pPr fontAlgn="t">
              <a:buFont typeface="Arial" pitchFamily="34" charset="0"/>
              <a:buChar char="―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 бояться высказывать свои мысли,  </a:t>
            </a:r>
          </a:p>
          <a:p>
            <a:pPr fontAlgn="t">
              <a:buFont typeface="Arial" pitchFamily="34" charset="0"/>
              <a:buChar char="―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слушать и уважать мнение других ребят, </a:t>
            </a:r>
          </a:p>
          <a:p>
            <a:pPr fontAlgn="t">
              <a:buFont typeface="Arial" pitchFamily="34" charset="0"/>
              <a:buChar char="―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раскрепощать фантазию и воображение, </a:t>
            </a:r>
          </a:p>
          <a:p>
            <a:pPr fontAlgn="t">
              <a:buFont typeface="Arial" pitchFamily="34" charset="0"/>
              <a:buChar char="―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позитивной критике.</a:t>
            </a:r>
          </a:p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 Можно поднять статус робкого ребенка.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786322"/>
            <a:ext cx="1819280" cy="181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Недостатки мозгового штурма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14618"/>
          </a:xfrm>
        </p:spPr>
        <p:txBody>
          <a:bodyPr/>
          <a:lstStyle/>
          <a:p>
            <a:pPr fontAlgn="t"/>
            <a:r>
              <a:rPr lang="ru-RU" dirty="0" smtClean="0"/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пригоден для решения сложных проблем и трудных задач.</a:t>
            </a:r>
          </a:p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 Не имеет критериев оценки силы решений</a:t>
            </a:r>
          </a:p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 Велика роль ведущего штурм.</a:t>
            </a:r>
          </a:p>
          <a:p>
            <a:pPr fontAlgn="t"/>
            <a:r>
              <a:rPr lang="ru-RU" dirty="0" smtClean="0">
                <a:latin typeface="Arial" pitchFamily="34" charset="0"/>
                <a:cs typeface="Arial" pitchFamily="34" charset="0"/>
              </a:rPr>
              <a:t>- Затруднение при определении авторства хороших идей.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7467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Постановка проблемы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214554"/>
            <a:ext cx="7467600" cy="20431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Чем можно рисовать на асфальте?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можно определить время, если нет часов?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я могу сделать с картонным пакетом от молока?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29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Этапы мозгового штурма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3857628"/>
            <a:ext cx="3643318" cy="28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Правила работы в группе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Называя идеи, нельзя повторяться.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Чем больше список идей, тем лучше.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Идеи не оцениваются и не критикуются.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Каждый должен предложить, хотя бы одну идею.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Этапы мозгового штурма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4000504"/>
            <a:ext cx="2857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00034" y="1571612"/>
            <a:ext cx="7467600" cy="50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cap="small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Генерирование идей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2" descr="E:\мозговой штурм\2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2000240"/>
            <a:ext cx="3929090" cy="4667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Приём «ЗИГЗАГ»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785926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428868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785926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428868"/>
            <a:ext cx="64294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1785926"/>
            <a:ext cx="64294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1785926"/>
            <a:ext cx="64294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2428868"/>
            <a:ext cx="642942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1785926"/>
            <a:ext cx="642942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1785926"/>
            <a:ext cx="642942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4643446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4643446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643446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728" y="4643446"/>
            <a:ext cx="64294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4643446"/>
            <a:ext cx="64294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215206" y="4643446"/>
            <a:ext cx="64294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5286388"/>
            <a:ext cx="642942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143372" y="5286388"/>
            <a:ext cx="642942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5286388"/>
            <a:ext cx="642942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678629" y="3607595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500166" y="3143248"/>
            <a:ext cx="250033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571604" y="3143248"/>
            <a:ext cx="528641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8" idx="2"/>
          </p:cNvCxnSpPr>
          <p:nvPr/>
        </p:nvCxnSpPr>
        <p:spPr>
          <a:xfrm rot="5400000">
            <a:off x="2303844" y="2411009"/>
            <a:ext cx="1428760" cy="2607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3714745" y="3714753"/>
            <a:ext cx="1357324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429124" y="3071810"/>
            <a:ext cx="257176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2"/>
          </p:cNvCxnSpPr>
          <p:nvPr/>
        </p:nvCxnSpPr>
        <p:spPr>
          <a:xfrm rot="5400000">
            <a:off x="3875480" y="1410877"/>
            <a:ext cx="1500198" cy="4679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6200000" flipH="1">
            <a:off x="6393669" y="3679033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 flipV="1">
            <a:off x="5000628" y="3071810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423</TotalTime>
  <Words>350</Words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Мозговой штурм</vt:lpstr>
      <vt:lpstr>Учебно-исследовательская деятельность школьников</vt:lpstr>
      <vt:lpstr>Мозговой штурм</vt:lpstr>
      <vt:lpstr>Достоинства мозгового штурма</vt:lpstr>
      <vt:lpstr>Недостатки мозгового штурма</vt:lpstr>
      <vt:lpstr>Постановка проблемы</vt:lpstr>
      <vt:lpstr>Правила работы в группе</vt:lpstr>
      <vt:lpstr>Этапы мозгового штурма</vt:lpstr>
      <vt:lpstr>Приём «ЗИГЗАГ»</vt:lpstr>
      <vt:lpstr>Этапы мозгового штурма</vt:lpstr>
      <vt:lpstr>Личностные и метопредметные результаты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Мозговой штурм</dc:title>
  <dc:creator>Келгор</dc:creator>
  <cp:lastModifiedBy>Келгор</cp:lastModifiedBy>
  <cp:revision>46</cp:revision>
  <dcterms:created xsi:type="dcterms:W3CDTF">2015-02-22T07:47:17Z</dcterms:created>
  <dcterms:modified xsi:type="dcterms:W3CDTF">2015-09-05T09:23:02Z</dcterms:modified>
</cp:coreProperties>
</file>