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3" r:id="rId5"/>
    <p:sldId id="264" r:id="rId6"/>
    <p:sldId id="260" r:id="rId7"/>
    <p:sldId id="265" r:id="rId8"/>
    <p:sldId id="259" r:id="rId9"/>
    <p:sldId id="266" r:id="rId10"/>
    <p:sldId id="261" r:id="rId11"/>
    <p:sldId id="267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05.09.2015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05.09.2015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05.09.2015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05.09.2015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05.09.2015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1071546"/>
            <a:ext cx="6572296" cy="2143140"/>
          </a:xfrm>
        </p:spPr>
        <p:txBody>
          <a:bodyPr>
            <a:normAutofit/>
          </a:bodyPr>
          <a:lstStyle/>
          <a:p>
            <a:r>
              <a:rPr lang="ru-RU" sz="5400" dirty="0" smtClean="0">
                <a:latin typeface="Arial" pitchFamily="34" charset="0"/>
                <a:cs typeface="Arial" pitchFamily="34" charset="0"/>
              </a:rPr>
              <a:t>Мозговой штурм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00496" y="4643446"/>
            <a:ext cx="4786346" cy="1590698"/>
          </a:xfrm>
        </p:spPr>
        <p:txBody>
          <a:bodyPr>
            <a:normAutofit/>
          </a:bodyPr>
          <a:lstStyle/>
          <a:p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Тузова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Анна Ивановна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Учитель начальных классов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МАОУ Гимназия № 10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Этапы мозгового штурма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00034" y="1571612"/>
            <a:ext cx="7467600" cy="500066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Группировка,</a:t>
            </a:r>
            <a:r>
              <a:rPr kumimoji="0" lang="ru-RU" sz="3000" b="0" i="0" u="none" strike="noStrike" kern="1200" cap="small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отбор и оценки идей</a:t>
            </a:r>
            <a:endParaRPr kumimoji="0" lang="ru-RU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72396" y="2285992"/>
            <a:ext cx="1143008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Группа 6"/>
          <p:cNvGrpSpPr/>
          <p:nvPr/>
        </p:nvGrpSpPr>
        <p:grpSpPr>
          <a:xfrm>
            <a:off x="1285852" y="2071678"/>
            <a:ext cx="6357982" cy="4372358"/>
            <a:chOff x="1285852" y="2071678"/>
            <a:chExt cx="6357982" cy="4372358"/>
          </a:xfrm>
        </p:grpSpPr>
        <p:pic>
          <p:nvPicPr>
            <p:cNvPr id="3074" name="Picture 2" descr="E:\мозговой штурм\2.jpeg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1285852" y="2071678"/>
              <a:ext cx="6357982" cy="4372358"/>
            </a:xfrm>
            <a:prstGeom prst="rect">
              <a:avLst/>
            </a:prstGeom>
            <a:noFill/>
          </p:spPr>
        </p:pic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5429256" y="4500570"/>
              <a:ext cx="2000264" cy="4454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Личностные 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метопредметные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результаты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614866" cy="4873752"/>
          </a:xfrm>
        </p:spPr>
        <p:txBody>
          <a:bodyPr>
            <a:normAutofit fontScale="92500"/>
          </a:bodyPr>
          <a:lstStyle/>
          <a:p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Личностые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УУД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 мотивация, самооценка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Коммуникативные УУД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– участвовать в диалоге, высказывать свою точку зрения, слушать мнения других.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Познавательные УУД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pc="-100" dirty="0" smtClean="0">
                <a:latin typeface="Arial" pitchFamily="34" charset="0"/>
                <a:cs typeface="Arial" pitchFamily="34" charset="0"/>
              </a:rPr>
              <a:t>выполнять логические операции: анализ, синтез, группировка и другие.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Регулятивные УУД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 принимать и сохранять учебную задачу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3500430" y="2500306"/>
            <a:ext cx="2357454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МОЗГОВОЙ ШТУРМ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571480"/>
            <a:ext cx="2500330" cy="1357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Активность участников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2643182"/>
            <a:ext cx="2500330" cy="1357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Возможность высказаться каждому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4857760"/>
            <a:ext cx="2500330" cy="1357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Развитие творческого мышления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215074" y="571480"/>
            <a:ext cx="2500330" cy="1357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Умение генерировать идеи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15074" y="2786058"/>
            <a:ext cx="2500330" cy="1357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Умение слушать другого участника группы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215074" y="4929198"/>
            <a:ext cx="2500330" cy="1357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Развитие </a:t>
            </a:r>
            <a:r>
              <a:rPr lang="ru-RU" smtClean="0"/>
              <a:t>критического мышления</a:t>
            </a:r>
            <a:endParaRPr lang="ru-RU" dirty="0"/>
          </a:p>
        </p:txBody>
      </p:sp>
      <p:cxnSp>
        <p:nvCxnSpPr>
          <p:cNvPr id="13" name="Прямая со стрелкой 12"/>
          <p:cNvCxnSpPr>
            <a:stCxn id="5" idx="1"/>
            <a:endCxn id="6" idx="3"/>
          </p:cNvCxnSpPr>
          <p:nvPr/>
        </p:nvCxnSpPr>
        <p:spPr>
          <a:xfrm rot="16200000" flipV="1">
            <a:off x="2620982" y="1558086"/>
            <a:ext cx="1532635" cy="9167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5" idx="7"/>
            <a:endCxn id="9" idx="1"/>
          </p:cNvCxnSpPr>
          <p:nvPr/>
        </p:nvCxnSpPr>
        <p:spPr>
          <a:xfrm rot="5400000" flipH="1" flipV="1">
            <a:off x="5097541" y="1665244"/>
            <a:ext cx="1532635" cy="7024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0800000">
            <a:off x="3000364" y="342900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5" idx="6"/>
            <a:endCxn id="10" idx="1"/>
          </p:cNvCxnSpPr>
          <p:nvPr/>
        </p:nvCxnSpPr>
        <p:spPr>
          <a:xfrm>
            <a:off x="5857884" y="346471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5" idx="3"/>
            <a:endCxn id="8" idx="3"/>
          </p:cNvCxnSpPr>
          <p:nvPr/>
        </p:nvCxnSpPr>
        <p:spPr>
          <a:xfrm rot="5400000">
            <a:off x="2728139" y="4418888"/>
            <a:ext cx="1389759" cy="8453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5" idx="5"/>
            <a:endCxn id="11" idx="1"/>
          </p:cNvCxnSpPr>
          <p:nvPr/>
        </p:nvCxnSpPr>
        <p:spPr>
          <a:xfrm rot="16200000" flipH="1">
            <a:off x="5133260" y="4526044"/>
            <a:ext cx="1461197" cy="7024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Учебно-исследовательская деятельность школьников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58138" cy="4873752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Цель любого исследования – получение субъективно нового знания, приобретение навыков исследования в результате самостоятельной работы мысли.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 связи с этим задача учителя – стимулировать детей к поиску, помочь им овладеть технологией творчества, познакомить с техникой эксперимента.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Мозговой</a:t>
            </a:r>
            <a:r>
              <a:rPr lang="ru-RU" dirty="0" smtClean="0"/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штурм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115064" cy="4873752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Метод заключается в поиске ответа  на определенную проблему посредством интенсивных высказываний всевозможных приходящих в голову идей, догадок, предположений, случайных аналогий.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Затем из общего числа высказанных идей отбирают наиболее удачные, которые могут быть использованы на практике.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786578" y="3214686"/>
            <a:ext cx="1928826" cy="3428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Достоинства мозгового штурма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186502" cy="4873752"/>
          </a:xfrm>
        </p:spPr>
        <p:txBody>
          <a:bodyPr>
            <a:normAutofit fontScale="92500" lnSpcReduction="10000"/>
          </a:bodyPr>
          <a:lstStyle/>
          <a:p>
            <a:pPr fontAlgn="t"/>
            <a:r>
              <a:rPr lang="ru-RU" dirty="0" smtClean="0">
                <a:latin typeface="Arial" pitchFamily="34" charset="0"/>
                <a:cs typeface="Arial" pitchFamily="34" charset="0"/>
              </a:rPr>
              <a:t>-Прост, доступен и детям, и взрослым, почти не требует подготовки.</a:t>
            </a:r>
          </a:p>
          <a:p>
            <a:pPr fontAlgn="t"/>
            <a:r>
              <a:rPr lang="ru-RU" dirty="0" smtClean="0">
                <a:latin typeface="Arial" pitchFamily="34" charset="0"/>
                <a:cs typeface="Arial" pitchFamily="34" charset="0"/>
              </a:rPr>
              <a:t>- Эффект "коллективного" ума.</a:t>
            </a:r>
          </a:p>
          <a:p>
            <a:pPr fontAlgn="t"/>
            <a:r>
              <a:rPr lang="ru-RU" dirty="0" smtClean="0">
                <a:latin typeface="Arial" pitchFamily="34" charset="0"/>
                <a:cs typeface="Arial" pitchFamily="34" charset="0"/>
              </a:rPr>
              <a:t>-Показать что у одной и той же задачи есть много разных решений и каждое правильно, но только для своих конкретных условий.</a:t>
            </a:r>
          </a:p>
          <a:p>
            <a:pPr fontAlgn="t"/>
            <a:r>
              <a:rPr lang="ru-RU" dirty="0" smtClean="0">
                <a:latin typeface="Arial" pitchFamily="34" charset="0"/>
                <a:cs typeface="Arial" pitchFamily="34" charset="0"/>
              </a:rPr>
              <a:t>- Можно научить детей: </a:t>
            </a:r>
          </a:p>
          <a:p>
            <a:pPr fontAlgn="t">
              <a:buFont typeface="Arial" pitchFamily="34" charset="0"/>
              <a:buChar char="―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не бояться высказывать свои мысли,  </a:t>
            </a:r>
          </a:p>
          <a:p>
            <a:pPr fontAlgn="t">
              <a:buFont typeface="Arial" pitchFamily="34" charset="0"/>
              <a:buChar char="―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слушать и уважать мнение других ребят, </a:t>
            </a:r>
          </a:p>
          <a:p>
            <a:pPr fontAlgn="t">
              <a:buFont typeface="Arial" pitchFamily="34" charset="0"/>
              <a:buChar char="―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раскрепощать фантазию и воображение, </a:t>
            </a:r>
          </a:p>
          <a:p>
            <a:pPr fontAlgn="t">
              <a:buFont typeface="Arial" pitchFamily="34" charset="0"/>
              <a:buChar char="―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позитивной критике.</a:t>
            </a:r>
          </a:p>
          <a:p>
            <a:pPr fontAlgn="t"/>
            <a:r>
              <a:rPr lang="ru-RU" dirty="0" smtClean="0">
                <a:latin typeface="Arial" pitchFamily="34" charset="0"/>
                <a:cs typeface="Arial" pitchFamily="34" charset="0"/>
              </a:rPr>
              <a:t>- Можно поднять статус робкого ребенка.</a:t>
            </a:r>
          </a:p>
          <a:p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4786322"/>
            <a:ext cx="1819280" cy="181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Недостатки мозгового штурма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614618"/>
          </a:xfrm>
        </p:spPr>
        <p:txBody>
          <a:bodyPr/>
          <a:lstStyle/>
          <a:p>
            <a:pPr fontAlgn="t"/>
            <a:r>
              <a:rPr lang="ru-RU" dirty="0" smtClean="0"/>
              <a:t>-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Не пригоден для решения сложных проблем и трудных задач.</a:t>
            </a:r>
          </a:p>
          <a:p>
            <a:pPr fontAlgn="t"/>
            <a:r>
              <a:rPr lang="ru-RU" dirty="0" smtClean="0">
                <a:latin typeface="Arial" pitchFamily="34" charset="0"/>
                <a:cs typeface="Arial" pitchFamily="34" charset="0"/>
              </a:rPr>
              <a:t>- Не имеет критериев оценки силы решений</a:t>
            </a:r>
          </a:p>
          <a:p>
            <a:pPr fontAlgn="t"/>
            <a:r>
              <a:rPr lang="ru-RU" dirty="0" smtClean="0">
                <a:latin typeface="Arial" pitchFamily="34" charset="0"/>
                <a:cs typeface="Arial" pitchFamily="34" charset="0"/>
              </a:rPr>
              <a:t>- Велика роль ведущего штурм.</a:t>
            </a:r>
          </a:p>
          <a:p>
            <a:pPr fontAlgn="t"/>
            <a:r>
              <a:rPr lang="ru-RU" dirty="0" smtClean="0">
                <a:latin typeface="Arial" pitchFamily="34" charset="0"/>
                <a:cs typeface="Arial" pitchFamily="34" charset="0"/>
              </a:rPr>
              <a:t>- Затруднение при определении авторства хороших идей.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571612"/>
            <a:ext cx="74676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Постановка проблемы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2214554"/>
            <a:ext cx="7467600" cy="204311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Чем можно рисовать на асфальте?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Как можно определить время, если нет часов?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Что я могу сделать с картонным пакетом от молока?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28596" y="214290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Этапы мозгового штурма</a:t>
            </a:r>
            <a:endParaRPr kumimoji="0" lang="ru-RU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72066" y="3857628"/>
            <a:ext cx="3643318" cy="284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Правила работы в группе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Называя идеи, нельзя повторяться.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Чем больше список идей, тем лучше.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Идеи не оцениваются и не критикуются.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Каждый должен предложить, хотя бы одну идею.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Этапы мозгового штурма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29322" y="4000504"/>
            <a:ext cx="28575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500034" y="1571612"/>
            <a:ext cx="7467600" cy="500066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000" cap="small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Генерирование идей</a:t>
            </a:r>
            <a:endParaRPr kumimoji="0" lang="ru-RU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8" name="Picture 2" descr="E:\мозговой штурм\2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85852" y="2000240"/>
            <a:ext cx="3929090" cy="4667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Приём «ЗИГЗАГ»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785926"/>
            <a:ext cx="642942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2428868"/>
            <a:ext cx="642942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00166" y="1785926"/>
            <a:ext cx="642942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000496" y="2428868"/>
            <a:ext cx="642942" cy="5715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868" y="1785926"/>
            <a:ext cx="642942" cy="5715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357686" y="1785926"/>
            <a:ext cx="642942" cy="5715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643702" y="2428868"/>
            <a:ext cx="642942" cy="5715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286512" y="1785926"/>
            <a:ext cx="642942" cy="5715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000892" y="1785926"/>
            <a:ext cx="642942" cy="5715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500826" y="4643446"/>
            <a:ext cx="642942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786182" y="4643446"/>
            <a:ext cx="642942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42910" y="4643446"/>
            <a:ext cx="642942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428728" y="4643446"/>
            <a:ext cx="642942" cy="5715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500562" y="4643446"/>
            <a:ext cx="642942" cy="5715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7215206" y="4643446"/>
            <a:ext cx="642942" cy="5715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071538" y="5286388"/>
            <a:ext cx="642942" cy="5715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143372" y="5286388"/>
            <a:ext cx="642942" cy="5715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858016" y="5286388"/>
            <a:ext cx="642942" cy="5715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cxnSp>
        <p:nvCxnSpPr>
          <p:cNvPr id="24" name="Прямая со стрелкой 23"/>
          <p:cNvCxnSpPr/>
          <p:nvPr/>
        </p:nvCxnSpPr>
        <p:spPr>
          <a:xfrm rot="5400000">
            <a:off x="678629" y="3607595"/>
            <a:ext cx="121444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1500166" y="3143248"/>
            <a:ext cx="2500330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1571604" y="3143248"/>
            <a:ext cx="5286412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8" idx="2"/>
          </p:cNvCxnSpPr>
          <p:nvPr/>
        </p:nvCxnSpPr>
        <p:spPr>
          <a:xfrm rot="5400000">
            <a:off x="2303844" y="2411009"/>
            <a:ext cx="1428760" cy="26074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16200000" flipH="1">
            <a:off x="3714745" y="3714753"/>
            <a:ext cx="1357324" cy="71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4429124" y="3071810"/>
            <a:ext cx="2571768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11" idx="2"/>
          </p:cNvCxnSpPr>
          <p:nvPr/>
        </p:nvCxnSpPr>
        <p:spPr>
          <a:xfrm rot="5400000">
            <a:off x="3875480" y="1410877"/>
            <a:ext cx="1500198" cy="4679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16200000" flipH="1">
            <a:off x="6393669" y="3679033"/>
            <a:ext cx="128588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rot="10800000" flipV="1">
            <a:off x="5000628" y="3071810"/>
            <a:ext cx="1928826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423</TotalTime>
  <Words>350</Words>
  <PresentationFormat>Экран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Мозговой штурм</vt:lpstr>
      <vt:lpstr>Учебно-исследовательская деятельность школьников</vt:lpstr>
      <vt:lpstr>Мозговой штурм</vt:lpstr>
      <vt:lpstr>Достоинства мозгового штурма</vt:lpstr>
      <vt:lpstr>Недостатки мозгового штурма</vt:lpstr>
      <vt:lpstr>Постановка проблемы</vt:lpstr>
      <vt:lpstr>Правила работы в группе</vt:lpstr>
      <vt:lpstr>Этапы мозгового штурма</vt:lpstr>
      <vt:lpstr>Приём «ЗИГЗАГ»</vt:lpstr>
      <vt:lpstr>Этапы мозгового штурма</vt:lpstr>
      <vt:lpstr>Личностные и метопредметные результаты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Мозговой штурм</dc:title>
  <dc:creator>Келгор</dc:creator>
  <cp:lastModifiedBy>Келгор</cp:lastModifiedBy>
  <cp:revision>46</cp:revision>
  <dcterms:created xsi:type="dcterms:W3CDTF">2015-02-22T07:47:17Z</dcterms:created>
  <dcterms:modified xsi:type="dcterms:W3CDTF">2015-09-05T09:23:02Z</dcterms:modified>
</cp:coreProperties>
</file>