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881A-1554-44AE-831B-2980A8B38089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63114-C059-4133-B1CE-3D8302FC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7;%20&#1076;&#1085;&#1105;&#1084;%20&#1088;&#1086;&#1078;&#1076;&#1077;&#1085;&#1080;&#1103;_0001.wmv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&#1063;&#1040;&#1057;&#1058;&#1059;&#1064;&#1050;&#1040;-&#1040;.MP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openxmlformats.org/officeDocument/2006/relationships/hyperlink" Target="166_&#1058;&#1077;&#1084;&#1072;%20&#1083;&#1077;&#1090;&#1072;&#1102;&#1097;&#1077;&#1075;&#1086;%20&#1086;&#1075;&#1085;&#1077;&#1090;&#1091;&#1096;&#1080;&#1090;&#1077;&#1083;&#1103;%20(&#1040;.%20&#1056;&#1099;&#1073;&#1085;&#1080;&#1082;&#1086;&#1074;)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9596471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952608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92838302_listop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8929750" cy="71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Рисунок1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0794" y="3857628"/>
            <a:ext cx="2643206" cy="3283031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0232" y="642918"/>
            <a:ext cx="63579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Настоящий друг везде</a:t>
            </a:r>
            <a:b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Верен, в счастье и в беде;</a:t>
            </a:r>
            <a:b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Грусть твоя его тревожит, </a:t>
            </a:r>
            <a:endParaRPr kumimoji="0" lang="ru-RU" sz="11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не спишь — он спать не может,</a:t>
            </a:r>
            <a:b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во всем, без лишних слов,</a:t>
            </a:r>
            <a:b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помочь тебе готов.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У. Шекспир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kaaaden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0"/>
            <a:ext cx="9138285" cy="6858000"/>
          </a:xfrm>
          <a:prstGeom prst="rect">
            <a:avLst/>
          </a:prstGeom>
        </p:spPr>
      </p:pic>
      <p:pic>
        <p:nvPicPr>
          <p:cNvPr id="4" name="Рисунок 3" descr="10224653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"/>
            <a:ext cx="5143504" cy="270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7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8840" y="3137817"/>
            <a:ext cx="1045051" cy="1928078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24422" y="523475"/>
            <a:ext cx="5649303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а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к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е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с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е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99650" y="1357298"/>
            <a:ext cx="26305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6578" y="1142984"/>
            <a:ext cx="56938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 r="18750" b="45833"/>
          <a:stretch>
            <a:fillRect/>
          </a:stretch>
        </p:blipFill>
        <p:spPr bwMode="auto">
          <a:xfrm>
            <a:off x="0" y="0"/>
            <a:ext cx="91440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-36513" y="5286348"/>
            <a:ext cx="2879726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latin typeface="Times New Roman" pitchFamily="18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49400" y="4710085"/>
            <a:ext cx="2879725" cy="608013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latin typeface="Times New Roman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916238" y="4094135"/>
            <a:ext cx="2879725" cy="608013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latin typeface="Times New Roman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56100" y="3486123"/>
            <a:ext cx="2879725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latin typeface="Times New Roman" pitchFamily="18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616575" y="2870173"/>
            <a:ext cx="2879725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ru-RU" sz="3200" b="1">
              <a:latin typeface="Times New Roman" pitchFamily="18" charset="0"/>
            </a:endParaRPr>
          </a:p>
        </p:txBody>
      </p:sp>
      <p:pic>
        <p:nvPicPr>
          <p:cNvPr id="14" name="Picture 29" descr="Улыб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994303"/>
            <a:ext cx="1343011" cy="1515508"/>
          </a:xfrm>
          <a:prstGeom prst="rect">
            <a:avLst/>
          </a:prstGeom>
          <a:noFill/>
        </p:spPr>
      </p:pic>
      <p:pic>
        <p:nvPicPr>
          <p:cNvPr id="15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492" r="82687" b="12305"/>
          <a:stretch>
            <a:fillRect/>
          </a:stretch>
        </p:blipFill>
        <p:spPr bwMode="auto">
          <a:xfrm>
            <a:off x="2882900" y="2438373"/>
            <a:ext cx="1689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00" r="82687" b="17719"/>
          <a:stretch>
            <a:fillRect/>
          </a:stretch>
        </p:blipFill>
        <p:spPr bwMode="auto">
          <a:xfrm>
            <a:off x="0" y="3805210"/>
            <a:ext cx="16891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000" r="82687" b="17719"/>
          <a:stretch>
            <a:fillRect/>
          </a:stretch>
        </p:blipFill>
        <p:spPr bwMode="auto">
          <a:xfrm>
            <a:off x="1331913" y="3086073"/>
            <a:ext cx="16891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36"/>
          <p:cNvSpPr txBox="1">
            <a:spLocks noChangeArrowheads="1"/>
          </p:cNvSpPr>
          <p:nvPr/>
        </p:nvSpPr>
        <p:spPr bwMode="auto">
          <a:xfrm rot="20042905">
            <a:off x="5867400" y="636560"/>
            <a:ext cx="503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164388" y="61885"/>
            <a:ext cx="503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 rot="1228019">
            <a:off x="7700560" y="501672"/>
            <a:ext cx="503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6588125" y="133323"/>
            <a:ext cx="503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492" r="82687" b="12305"/>
          <a:stretch>
            <a:fillRect/>
          </a:stretch>
        </p:blipFill>
        <p:spPr bwMode="auto">
          <a:xfrm>
            <a:off x="4251325" y="1819248"/>
            <a:ext cx="1689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4714884"/>
            <a:ext cx="626733" cy="857256"/>
          </a:xfrm>
          <a:prstGeom prst="rect">
            <a:avLst/>
          </a:prstGeom>
        </p:spPr>
      </p:pic>
      <p:pic>
        <p:nvPicPr>
          <p:cNvPr id="24" name="Рисунок 23" descr="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4143380"/>
            <a:ext cx="590714" cy="857256"/>
          </a:xfrm>
          <a:prstGeom prst="rect">
            <a:avLst/>
          </a:prstGeom>
        </p:spPr>
      </p:pic>
      <p:pic>
        <p:nvPicPr>
          <p:cNvPr id="25" name="Рисунок 24" descr="80.png">
            <a:hlinkClick r:id="rId9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97454"/>
            <a:ext cx="626733" cy="857256"/>
          </a:xfrm>
          <a:prstGeom prst="rect">
            <a:avLst/>
          </a:prstGeom>
        </p:spPr>
      </p:pic>
      <p:pic>
        <p:nvPicPr>
          <p:cNvPr id="26" name="Рисунок 25" descr="8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2143116"/>
            <a:ext cx="836845" cy="1214446"/>
          </a:xfrm>
          <a:prstGeom prst="rect">
            <a:avLst/>
          </a:prstGeom>
        </p:spPr>
      </p:pic>
      <p:pic>
        <p:nvPicPr>
          <p:cNvPr id="27" name="Рисунок 26" descr="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3571876"/>
            <a:ext cx="590714" cy="857256"/>
          </a:xfrm>
          <a:prstGeom prst="rect">
            <a:avLst/>
          </a:prstGeom>
        </p:spPr>
      </p:pic>
      <p:sp>
        <p:nvSpPr>
          <p:cNvPr id="28" name="Крест 27"/>
          <p:cNvSpPr/>
          <p:nvPr/>
        </p:nvSpPr>
        <p:spPr>
          <a:xfrm>
            <a:off x="2285984" y="5000636"/>
            <a:ext cx="500066" cy="428628"/>
          </a:xfrm>
          <a:prstGeom prst="plus">
            <a:avLst>
              <a:gd name="adj" fmla="val 31715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рест 28"/>
          <p:cNvSpPr/>
          <p:nvPr/>
        </p:nvSpPr>
        <p:spPr>
          <a:xfrm>
            <a:off x="8215338" y="2500306"/>
            <a:ext cx="500066" cy="428628"/>
          </a:xfrm>
          <a:prstGeom prst="plus">
            <a:avLst>
              <a:gd name="adj" fmla="val 31715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12" action="ppaction://hlinksldjump"/>
          </p:cNvPr>
          <p:cNvSpPr/>
          <p:nvPr/>
        </p:nvSpPr>
        <p:spPr>
          <a:xfrm>
            <a:off x="3643306" y="4500570"/>
            <a:ext cx="428628" cy="2143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2928934"/>
            <a:ext cx="590714" cy="857256"/>
          </a:xfrm>
          <a:prstGeom prst="rect">
            <a:avLst/>
          </a:prstGeom>
        </p:spPr>
      </p:pic>
      <p:sp>
        <p:nvSpPr>
          <p:cNvPr id="33" name="Крест 32">
            <a:hlinkClick r:id="rId13" action="ppaction://hlinkfile"/>
          </p:cNvPr>
          <p:cNvSpPr/>
          <p:nvPr/>
        </p:nvSpPr>
        <p:spPr>
          <a:xfrm>
            <a:off x="6286512" y="3214686"/>
            <a:ext cx="500066" cy="428628"/>
          </a:xfrm>
          <a:prstGeom prst="plus">
            <a:avLst>
              <a:gd name="adj" fmla="val 31715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рест 33"/>
          <p:cNvSpPr/>
          <p:nvPr/>
        </p:nvSpPr>
        <p:spPr>
          <a:xfrm>
            <a:off x="8643934" y="2214554"/>
            <a:ext cx="500066" cy="428628"/>
          </a:xfrm>
          <a:prstGeom prst="plus">
            <a:avLst>
              <a:gd name="adj" fmla="val 31715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4162E-6 L 0.14774 -0.102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08 L 0.16163 -0.1005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1965E-6 L 0.13385 -0.062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1965E-6 L 0.13385 -0.062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0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book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00826" y="2726793"/>
            <a:ext cx="2500329" cy="3867697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43240" y="571480"/>
            <a:ext cx="42148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веселые мартышки.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играем громко слишком.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 ладошки хлопаем,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ногами топаем,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Надуваем щечки,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Скачем на носочках.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друг другу даже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Язычки покажем.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Дружно прыгнем к потолку,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 поднесем к виску,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Оттопырим ушки,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Хвостик - на макушке,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Шире рот откроем,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Гримасы все состроим.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скажу я цифру «три»,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с гримасами замри!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Раз, два, три!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de057891a9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3116"/>
            <a:ext cx="1604469" cy="1990730"/>
          </a:xfrm>
          <a:prstGeom prst="rect">
            <a:avLst/>
          </a:prstGeom>
        </p:spPr>
      </p:pic>
      <p:pic>
        <p:nvPicPr>
          <p:cNvPr id="10" name="Рисунок 9" descr="649ea80a37e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48559">
            <a:off x="7336394" y="78983"/>
            <a:ext cx="1883365" cy="175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2406584a8920e8fafb0aa14d818f7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85728"/>
            <a:ext cx="6929486" cy="6299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103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Asus</cp:lastModifiedBy>
  <cp:revision>18</cp:revision>
  <dcterms:created xsi:type="dcterms:W3CDTF">2013-08-25T17:58:08Z</dcterms:created>
  <dcterms:modified xsi:type="dcterms:W3CDTF">2015-08-20T16:40:36Z</dcterms:modified>
</cp:coreProperties>
</file>