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7" r:id="rId7"/>
    <p:sldId id="270" r:id="rId8"/>
    <p:sldId id="261" r:id="rId9"/>
    <p:sldId id="262" r:id="rId10"/>
    <p:sldId id="294" r:id="rId11"/>
    <p:sldId id="296" r:id="rId12"/>
    <p:sldId id="264" r:id="rId13"/>
    <p:sldId id="273" r:id="rId14"/>
    <p:sldId id="277" r:id="rId15"/>
    <p:sldId id="281" r:id="rId16"/>
    <p:sldId id="300" r:id="rId17"/>
    <p:sldId id="289" r:id="rId18"/>
    <p:sldId id="288" r:id="rId19"/>
    <p:sldId id="276" r:id="rId20"/>
    <p:sldId id="282" r:id="rId21"/>
    <p:sldId id="305" r:id="rId22"/>
    <p:sldId id="283" r:id="rId23"/>
    <p:sldId id="284" r:id="rId24"/>
    <p:sldId id="285" r:id="rId25"/>
    <p:sldId id="286" r:id="rId26"/>
    <p:sldId id="302" r:id="rId27"/>
    <p:sldId id="297" r:id="rId28"/>
    <p:sldId id="30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17A8C-B704-45B7-AC61-65B4EBCCFE87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F80D3-A2CF-4F7A-A852-F3795247C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F80D3-A2CF-4F7A-A852-F3795247CD6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F80D3-A2CF-4F7A-A852-F3795247CD6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F80D3-A2CF-4F7A-A852-F3795247CD6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F80D3-A2CF-4F7A-A852-F3795247CD6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F198-4EAC-4F21-8555-FDDE1CD46CA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D60D-7916-406A-8694-BB9B4FF45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F198-4EAC-4F21-8555-FDDE1CD46CA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D60D-7916-406A-8694-BB9B4FF45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F198-4EAC-4F21-8555-FDDE1CD46CA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D60D-7916-406A-8694-BB9B4FF45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F198-4EAC-4F21-8555-FDDE1CD46CA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D60D-7916-406A-8694-BB9B4FF45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F198-4EAC-4F21-8555-FDDE1CD46CA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D60D-7916-406A-8694-BB9B4FF45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F198-4EAC-4F21-8555-FDDE1CD46CA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D60D-7916-406A-8694-BB9B4FF45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F198-4EAC-4F21-8555-FDDE1CD46CA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D60D-7916-406A-8694-BB9B4FF45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F198-4EAC-4F21-8555-FDDE1CD46CA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D60D-7916-406A-8694-BB9B4FF45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F198-4EAC-4F21-8555-FDDE1CD46CA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D60D-7916-406A-8694-BB9B4FF45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F198-4EAC-4F21-8555-FDDE1CD46CA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D60D-7916-406A-8694-BB9B4FF45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F198-4EAC-4F21-8555-FDDE1CD46CA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D60D-7916-406A-8694-BB9B4FF45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0F198-4EAC-4F21-8555-FDDE1CD46CA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2D60D-7916-406A-8694-BB9B4FF45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ПРАВИЛА ДОРОЖНОГО ДВИЖЕНИЯ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357826"/>
            <a:ext cx="6400800" cy="118112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КРАСНЫЙ,  </a:t>
            </a:r>
            <a:r>
              <a:rPr lang="ru-RU" sz="4000" b="1" i="1" dirty="0" smtClean="0">
                <a:solidFill>
                  <a:srgbClr val="FFFF00"/>
                </a:solidFill>
              </a:rPr>
              <a:t>ЖЕЛТЫЙ, </a:t>
            </a:r>
            <a:r>
              <a:rPr lang="ru-RU" sz="4000" b="1" i="1" dirty="0" smtClean="0">
                <a:solidFill>
                  <a:srgbClr val="92D050"/>
                </a:solidFill>
              </a:rPr>
              <a:t>ЗЕЛЕНЫЙ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Наталья\Pictures\Veselyi%20svetofori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643050"/>
            <a:ext cx="460851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ocuments\0018-018-Kakie-pravila-narushili-de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ВОПРОС: ПРАВИЛЬНО ЛИ ПОСТУПИЛИ ДЕТИ?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C:\Users\Admin\Documents\85434047_v01_03_1200_170620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143932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ДОРОЖНЫЙ ЗНАК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ПЕШЕХОДНЫЙ ПЕРЕХОД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714489"/>
            <a:ext cx="4041775" cy="3500462"/>
          </a:xfrm>
        </p:spPr>
        <p:txBody>
          <a:bodyPr>
            <a:normAutofit fontScale="92500" lnSpcReduction="20000"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ШАГАЯ ОСТОРОЖНО ЗА УЛИЦЕЙ СЛЕДИ.</a:t>
            </a:r>
          </a:p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И ТОЛЬКО ТАМ ГДЕ МОЖНО ЕЕ ПЕРЕХОДИ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7" name="Picture 2" descr="зна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397859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image63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5143512"/>
            <a:ext cx="179705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road_traffic_for_children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8072494" cy="100013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следует  себя вести, если ты вышел из автобуса 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тебе надо перейти на другую сторону улицы?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road_traffic_for_children_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57256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4876" y="928670"/>
            <a:ext cx="4041775" cy="4643470"/>
          </a:xfrm>
        </p:spPr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Надо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подождать пока автобус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отойдёт.</a:t>
            </a: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endParaRPr lang="ru-RU" dirty="0" smtClean="0">
              <a:latin typeface="Arial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нимательно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посмотреть по обеим сторонам дороги и затем переходить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dirty="0" smtClean="0">
                <a:latin typeface="Arial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 если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рядом есть пешеходный переход, надо переходить только по нему.</a:t>
            </a:r>
          </a:p>
          <a:p>
            <a:endParaRPr lang="ru-RU" dirty="0"/>
          </a:p>
        </p:txBody>
      </p:sp>
      <p:pic>
        <p:nvPicPr>
          <p:cNvPr id="28674" name="Picture 2" descr="C:\Users\Admin\Documents\PD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786346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ВЕЛОСИПЕД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1142984"/>
            <a:ext cx="3611560" cy="542928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Велосипед - это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самое незащищенное транспортное средство.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него нет дверей, предохраняющих от удара сбоку, нет бампера, который отчасти принял бы на себя лобовой удар. Поэтому при любом столкновении или наезде на препятствие велосипедист очень уязвим.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себя надо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беречь!</a:t>
            </a:r>
          </a:p>
        </p:txBody>
      </p:sp>
      <p:pic>
        <p:nvPicPr>
          <p:cNvPr id="7" name="Picture 2" descr="C:\Users\Admin\Documents\85434054_road_traffic_for_children_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1142984"/>
            <a:ext cx="5429288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928670"/>
            <a:ext cx="4119578" cy="504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857224" y="142852"/>
            <a:ext cx="870600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Чего 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хватает на рисунке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4000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403350" y="6021388"/>
            <a:ext cx="6448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Monotype Corsiva" pitchFamily="66" charset="0"/>
              </a:rPr>
              <a:t>                  Шлема </a:t>
            </a:r>
            <a:r>
              <a:rPr lang="ru-RU" sz="2800" b="1" dirty="0">
                <a:solidFill>
                  <a:srgbClr val="000000"/>
                </a:solidFill>
                <a:latin typeface="Monotype Corsiva" pitchFamily="66" charset="0"/>
              </a:rPr>
              <a:t>на голове у мальчика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b="3030"/>
          <a:stretch>
            <a:fillRect/>
          </a:stretch>
        </p:blipFill>
        <p:spPr bwMode="auto">
          <a:xfrm>
            <a:off x="1285852" y="928670"/>
            <a:ext cx="614366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331913" y="6054725"/>
            <a:ext cx="6911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00"/>
                </a:solidFill>
                <a:latin typeface="Monotype Corsiva" pitchFamily="66" charset="0"/>
              </a:rPr>
              <a:t>На велосипеде по улице можно ездить с 14 лет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979613" y="5589588"/>
            <a:ext cx="47645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здесь нарушитель и почему?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11188" y="0"/>
            <a:ext cx="7772400" cy="9810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езды на велосипеде.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214422"/>
            <a:ext cx="8472518" cy="514353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FFFF00"/>
                </a:solidFill>
              </a:rPr>
              <a:t>«Это я, это я, это все мои друзья!»</a:t>
            </a:r>
          </a:p>
          <a:p>
            <a:pPr>
              <a:buFont typeface="Wingdings" pitchFamily="2" charset="2"/>
              <a:buChar char="ü"/>
            </a:pPr>
            <a:r>
              <a:rPr lang="ru-RU" sz="3200" b="1" i="1" dirty="0" smtClean="0"/>
              <a:t>Кто из Вас идет вперед  </a:t>
            </a:r>
          </a:p>
          <a:p>
            <a:pPr>
              <a:buNone/>
            </a:pPr>
            <a:r>
              <a:rPr lang="ru-RU" sz="3200" b="1" i="1" dirty="0" smtClean="0"/>
              <a:t>    Только там где пешеход?</a:t>
            </a:r>
            <a:endParaRPr lang="ru-RU" sz="3200" b="1" i="1" dirty="0"/>
          </a:p>
          <a:p>
            <a:pPr>
              <a:buNone/>
            </a:pPr>
            <a:endParaRPr lang="ru-RU" sz="3200" b="1" i="1" dirty="0" smtClean="0"/>
          </a:p>
          <a:p>
            <a:pPr>
              <a:buFont typeface="Wingdings" pitchFamily="2" charset="2"/>
              <a:buChar char="ü"/>
            </a:pPr>
            <a:r>
              <a:rPr lang="ru-RU" sz="3200" b="1" i="1" dirty="0"/>
              <a:t> </a:t>
            </a:r>
            <a:r>
              <a:rPr lang="ru-RU" sz="3200" b="1" i="1" dirty="0" smtClean="0"/>
              <a:t>Кто из Вас летит так скоро,</a:t>
            </a:r>
          </a:p>
          <a:p>
            <a:pPr>
              <a:buNone/>
            </a:pPr>
            <a:r>
              <a:rPr lang="ru-RU" sz="3200" b="1" i="1" dirty="0" smtClean="0"/>
              <a:t>     Что не видит светофора?</a:t>
            </a:r>
          </a:p>
          <a:p>
            <a:pPr>
              <a:buNone/>
            </a:pPr>
            <a:endParaRPr lang="ru-RU" sz="3200" b="1" i="1" dirty="0"/>
          </a:p>
          <a:p>
            <a:pPr>
              <a:buFont typeface="Wingdings" pitchFamily="2" charset="2"/>
              <a:buChar char="ü"/>
            </a:pPr>
            <a:r>
              <a:rPr lang="ru-RU" sz="3200" b="1" i="1" dirty="0" smtClean="0"/>
              <a:t> Кто из Вас идя до дома</a:t>
            </a:r>
          </a:p>
          <a:p>
            <a:pPr>
              <a:buNone/>
            </a:pPr>
            <a:r>
              <a:rPr lang="ru-RU" sz="3200" b="1" i="1" dirty="0" smtClean="0"/>
              <a:t>    Держит путь по мостовой?</a:t>
            </a:r>
          </a:p>
          <a:p>
            <a:pPr>
              <a:buNone/>
            </a:pPr>
            <a:endParaRPr lang="ru-RU" sz="3200" b="1" i="1" dirty="0" smtClean="0"/>
          </a:p>
          <a:p>
            <a:pPr>
              <a:buFont typeface="Wingdings" pitchFamily="2" charset="2"/>
              <a:buChar char="ü"/>
            </a:pPr>
            <a:r>
              <a:rPr lang="ru-RU" sz="3200" b="1" i="1" dirty="0"/>
              <a:t> </a:t>
            </a:r>
            <a:r>
              <a:rPr lang="ru-RU" sz="3200" b="1" i="1" dirty="0" smtClean="0"/>
              <a:t>Знает кто, что красный свет-</a:t>
            </a:r>
          </a:p>
          <a:p>
            <a:pPr>
              <a:buNone/>
            </a:pPr>
            <a:r>
              <a:rPr lang="ru-RU" sz="3200" b="1" i="1" dirty="0" smtClean="0"/>
              <a:t>     Это значит – хода нет?</a:t>
            </a:r>
          </a:p>
          <a:p>
            <a:pPr>
              <a:buFont typeface="Wingdings" pitchFamily="2" charset="2"/>
              <a:buChar char="ü"/>
            </a:pP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СВЕТОФОР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\Documents\445742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736"/>
            <a:ext cx="4000528" cy="5072098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572000" y="1357298"/>
            <a:ext cx="4424394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Внимание! Глядит в упор!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 Вас трехглазый светофор!</a:t>
            </a:r>
          </a:p>
          <a:p>
            <a:pPr>
              <a:buNone/>
            </a:pPr>
            <a:r>
              <a:rPr lang="ru-RU" sz="24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          ЗЕЛЕНЫЙ </a:t>
            </a: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ЖЕЛТЫЙ</a:t>
            </a:r>
          </a:p>
          <a:p>
            <a:pPr>
              <a:buNone/>
            </a:pP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КРАСНЫЙ  ГЛАЗ</a:t>
            </a: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ОН КАЖДОМУ ДАЕТ</a:t>
            </a: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ПРИКАЗ!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4725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Arial" charset="0"/>
              </a:rPr>
              <a:t>ВОПРОС: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 ведут себя дети?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071546"/>
            <a:ext cx="721523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214810" y="2571744"/>
            <a:ext cx="5000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66"/>
                </a:solidFill>
                <a:latin typeface="Arial" charset="0"/>
              </a:rPr>
              <a:t>+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143372" y="4500570"/>
            <a:ext cx="285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66"/>
                </a:solidFill>
                <a:latin typeface="Arial" charset="0"/>
              </a:rPr>
              <a:t>-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 flipH="1">
            <a:off x="4143372" y="6357958"/>
            <a:ext cx="5000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66"/>
                </a:solidFill>
                <a:latin typeface="Arial" charset="0"/>
              </a:rPr>
              <a:t>+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7858148" y="2643182"/>
            <a:ext cx="3571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66"/>
                </a:solidFill>
                <a:latin typeface="Arial" charset="0"/>
              </a:rPr>
              <a:t>+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7643834" y="6357958"/>
            <a:ext cx="76041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charset="0"/>
              </a:rPr>
              <a:t>-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7715272" y="4500570"/>
            <a:ext cx="571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66"/>
                </a:solidFill>
                <a:latin typeface="Arial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  <p:bldP spid="17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АВТОМУЛЬТИ 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1071546"/>
            <a:ext cx="8329642" cy="535782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Вопросы из мультфильмов и сказок, в которых упоминаются транспортные средства</a:t>
            </a:r>
            <a:r>
              <a:rPr lang="ru-RU" sz="9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9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200" b="1" i="1" dirty="0" smtClean="0">
                <a:latin typeface="Times New Roman" pitchFamily="18" charset="0"/>
                <a:cs typeface="Times New Roman" pitchFamily="18" charset="0"/>
              </a:rPr>
              <a:t>На чём ехал Емеля к царю во дворец</a:t>
            </a:r>
            <a:r>
              <a:rPr lang="ru-RU" sz="112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1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200" b="1" i="1" dirty="0" smtClean="0">
                <a:latin typeface="Times New Roman" pitchFamily="18" charset="0"/>
                <a:cs typeface="Times New Roman" pitchFamily="18" charset="0"/>
              </a:rPr>
              <a:t>Любимый двухколёсный вид транспорта кота Леопольда</a:t>
            </a:r>
            <a:r>
              <a:rPr lang="ru-RU" sz="112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ru-RU" sz="11200" b="1" i="1" dirty="0" smtClean="0"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sz="11200" b="1" i="1" dirty="0" smtClean="0">
                <a:latin typeface="Times New Roman" pitchFamily="18" charset="0"/>
                <a:cs typeface="Times New Roman" pitchFamily="18" charset="0"/>
              </a:rPr>
              <a:t>смазывал свой моторчик Карлсон, который живёт на крыше</a:t>
            </a:r>
            <a:r>
              <a:rPr lang="ru-RU" sz="112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ru-RU" sz="11200" b="1" i="1" dirty="0" smtClean="0">
                <a:latin typeface="Times New Roman" pitchFamily="18" charset="0"/>
                <a:cs typeface="Times New Roman" pitchFamily="18" charset="0"/>
              </a:rPr>
              <a:t>Какой </a:t>
            </a:r>
            <a:r>
              <a:rPr lang="ru-RU" sz="11200" b="1" i="1" dirty="0" smtClean="0">
                <a:latin typeface="Times New Roman" pitchFamily="18" charset="0"/>
                <a:cs typeface="Times New Roman" pitchFamily="18" charset="0"/>
              </a:rPr>
              <a:t>подарок сделали родители дяди Фёдора почтальону Печкину</a:t>
            </a:r>
            <a:r>
              <a:rPr lang="ru-RU" sz="112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1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200" b="1" i="1" dirty="0" smtClean="0">
                <a:latin typeface="Times New Roman" pitchFamily="18" charset="0"/>
                <a:cs typeface="Times New Roman" pitchFamily="18" charset="0"/>
              </a:rPr>
              <a:t>Во что превратила добрая фея тыкву для Золушки</a:t>
            </a:r>
            <a:r>
              <a:rPr lang="ru-RU" sz="112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1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200" b="1" i="1" dirty="0" smtClean="0">
                <a:latin typeface="Times New Roman" pitchFamily="18" charset="0"/>
                <a:cs typeface="Times New Roman" pitchFamily="18" charset="0"/>
              </a:rPr>
              <a:t>На чём летал старик Хоттабыч? </a:t>
            </a:r>
          </a:p>
          <a:p>
            <a:pPr algn="just"/>
            <a:r>
              <a:rPr lang="ru-RU" sz="11200" b="1" i="1" dirty="0" smtClean="0">
                <a:latin typeface="Times New Roman" pitchFamily="18" charset="0"/>
                <a:cs typeface="Times New Roman" pitchFamily="18" charset="0"/>
              </a:rPr>
              <a:t>Личный транспорт Бабы – </a:t>
            </a:r>
            <a:r>
              <a:rPr lang="ru-RU" sz="11200" b="1" i="1" dirty="0" smtClean="0">
                <a:latin typeface="Times New Roman" pitchFamily="18" charset="0"/>
                <a:cs typeface="Times New Roman" pitchFamily="18" charset="0"/>
              </a:rPr>
              <a:t>Яги?</a:t>
            </a:r>
          </a:p>
          <a:p>
            <a:pPr algn="just"/>
            <a:r>
              <a:rPr lang="ru-RU" sz="11200" b="1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200" b="1" i="1" dirty="0" smtClean="0">
                <a:latin typeface="Times New Roman" pitchFamily="18" charset="0"/>
                <a:cs typeface="Times New Roman" pitchFamily="18" charset="0"/>
              </a:rPr>
              <a:t>чём катался Кай? </a:t>
            </a:r>
          </a:p>
          <a:p>
            <a:pPr algn="ctr"/>
            <a:endParaRPr lang="ru-RU" sz="8000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dmin\Documents\post-189862-12580206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7215238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14290"/>
            <a:ext cx="8229600" cy="150019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Треугольные знаки с красным ободком 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ПРЕДУПРЕЖДАЮЩИЕ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 t="23207"/>
          <a:stretch>
            <a:fillRect/>
          </a:stretch>
        </p:blipFill>
        <p:spPr>
          <a:xfrm>
            <a:off x="928662" y="1928802"/>
            <a:ext cx="7358063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Круглые с красным ободком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ЗНАКИ ЗАПРЕЩАЮЩИЕ!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13232"/>
          <a:stretch>
            <a:fillRect/>
          </a:stretch>
        </p:blipFill>
        <p:spPr>
          <a:xfrm>
            <a:off x="928662" y="1714488"/>
            <a:ext cx="7143800" cy="450059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Голубые круглые - предписывающие знаки.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l="6940" t="16780" r="5959"/>
          <a:stretch>
            <a:fillRect/>
          </a:stretch>
        </p:blipFill>
        <p:spPr bwMode="auto">
          <a:xfrm>
            <a:off x="785786" y="1714488"/>
            <a:ext cx="799306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85786" y="4786322"/>
            <a:ext cx="3571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charset="0"/>
              </a:rPr>
              <a:t>Пешеходная дорожка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86314" y="4786322"/>
            <a:ext cx="397827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charset="0"/>
              </a:rPr>
              <a:t>Велосипедная дорожка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“Разрешается – запрещается”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714356"/>
            <a:ext cx="8001056" cy="5072098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Играть на мостовой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Переходить улицы при зелёном сигнале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светофора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Перебегать улицу перед близко идущим транспортом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Переходить улицу по подземному переходу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Переходить улицу при жёлтом сигнале светофора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Помогать старикам и старушкам переходить улицу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Велосипедистам цепляться за проезжие машины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Обходить стоящий у тротуара транспорт спереди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Идти по тротуару слева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Выбегать на проезжую часть дороги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Кататься на велосипеде, не держась за руль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Болтать и громко смеяться в транспорте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Уважать правила дорожного движения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1071546"/>
            <a:ext cx="4143404" cy="5429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Тихо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ехать нас обяжет,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Поворот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вблизи покажет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 напомнит, что и как,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Вам в пути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Что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за "зебра" на дороге?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Все стоят разинув рот,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Ждут, когда мигнет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зеленый.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Значит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, это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-...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стражник одноногий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Всех главнее на дороге.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У него всего 3 глаза,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Все его узнают сразу.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Каждый день ведет дозор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Одноногий…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                                   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71935" y="1142984"/>
            <a:ext cx="3714776" cy="498317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По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ней не только люди ходят,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По ней детей автобус в школу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возит.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ней разметка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есть.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А знаков вдоль нее не счесть!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Не может быть тут вариантов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много. Ведь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ответ один -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None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Полосатый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переход,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По нему идет народ.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Чтоб дорогу перейти,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Переход этот найди.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По нему пойдешь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И все машины замирают.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Как его все люди называют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Он пешком не ходит,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Он машину водит.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За рулем сидит, смотрите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Не пешеход он, а….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7" name="Picture 3" descr="C:\Users\Admin\Documents\pd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42852"/>
            <a:ext cx="1428792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ahoma" pitchFamily="34" charset="0"/>
              </a:rPr>
              <a:t>ДЕТИ!</a:t>
            </a:r>
            <a:endParaRPr lang="ru-RU" b="1" dirty="0">
              <a:latin typeface="Tahoma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20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 i="1" dirty="0" smtClean="0">
                <a:solidFill>
                  <a:srgbClr val="FF3300"/>
                </a:solidFill>
                <a:latin typeface="Tahoma" pitchFamily="34" charset="0"/>
              </a:rPr>
              <a:t>СОБЛЮДАЙТЕ</a:t>
            </a:r>
            <a:endParaRPr lang="ru-RU" sz="4400" b="1" i="1" dirty="0">
              <a:solidFill>
                <a:srgbClr val="FF3300"/>
              </a:solidFill>
              <a:latin typeface="Tahoma" pitchFamily="34" charset="0"/>
            </a:endParaRPr>
          </a:p>
          <a:p>
            <a:pPr algn="ctr">
              <a:buFontTx/>
              <a:buNone/>
            </a:pPr>
            <a:r>
              <a:rPr lang="ru-RU" sz="4400" b="1" i="1" dirty="0">
                <a:solidFill>
                  <a:srgbClr val="FF3300"/>
                </a:solidFill>
                <a:latin typeface="Tahoma" pitchFamily="34" charset="0"/>
              </a:rPr>
              <a:t>ДОРОЖНЫЕ ПРАВИЛА</a:t>
            </a:r>
          </a:p>
          <a:p>
            <a:pPr algn="ctr">
              <a:buFontTx/>
              <a:buNone/>
            </a:pPr>
            <a:r>
              <a:rPr lang="ru-RU" sz="4400" b="1" i="1" dirty="0">
                <a:solidFill>
                  <a:srgbClr val="FF3300"/>
                </a:solidFill>
                <a:latin typeface="Tahoma" pitchFamily="34" charset="0"/>
              </a:rPr>
              <a:t>ВСЕГДА</a:t>
            </a:r>
            <a:r>
              <a:rPr lang="ru-RU" sz="4400" b="1" dirty="0">
                <a:solidFill>
                  <a:srgbClr val="FF3300"/>
                </a:solidFill>
                <a:latin typeface="Tahoma" pitchFamily="34" charset="0"/>
              </a:rPr>
              <a:t>!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8138"/>
            <a:ext cx="1512887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4651375"/>
            <a:ext cx="15128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4672013"/>
            <a:ext cx="1512887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4221163"/>
            <a:ext cx="151130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51700" y="3141663"/>
            <a:ext cx="16033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51725" y="260350"/>
            <a:ext cx="1368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ХОТЬ У ВАС ТЕРПЕНЬЯ НЕТ,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ПОДОЖДИТЕ: КРАСНЫЙ СВЕТ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ocuments\post-11-1328950925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47632"/>
            <a:ext cx="4038600" cy="4431098"/>
          </a:xfrm>
          <a:prstGeom prst="rect">
            <a:avLst/>
          </a:prstGeom>
          <a:noFill/>
        </p:spPr>
      </p:pic>
      <p:pic>
        <p:nvPicPr>
          <p:cNvPr id="2052" name="Picture 4" descr="C:\Users\Admin\Documents\red-circle-md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357430"/>
            <a:ext cx="3857652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ЖЕЛТЫЙ СВЕТ НА ПУТИ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ПРИГОТОВЬТЕСЬ ИДТИ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ocuments\sq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785926"/>
            <a:ext cx="3571900" cy="3929090"/>
          </a:xfrm>
          <a:prstGeom prst="rect">
            <a:avLst/>
          </a:prstGeom>
          <a:noFill/>
        </p:spPr>
      </p:pic>
      <p:pic>
        <p:nvPicPr>
          <p:cNvPr id="3075" name="Picture 3" descr="C:\Users\Admin\Documents\0009-004-5kh-5u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857364"/>
            <a:ext cx="3500462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СВЕТ ЗЕЛЕНЫЙ ВПЕРЕДИ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ВОТ ТЕПЕРЬ ПЕРЕХОДИ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\Documents\11693944003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3929090" cy="4929222"/>
          </a:xfrm>
          <a:prstGeom prst="rect">
            <a:avLst/>
          </a:prstGeom>
          <a:noFill/>
        </p:spPr>
      </p:pic>
      <p:pic>
        <p:nvPicPr>
          <p:cNvPr id="4105" name="Picture 9" descr="C:\Users\Admin\Documents\green-circle-h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000240"/>
            <a:ext cx="3714776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dmin\Documents\d14b7f9815a421491b65a8b9417aed95110527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715436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road_traffic_for_children_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57256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ВОПРОС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200" b="1" i="1" dirty="0" smtClean="0"/>
              <a:t>Какой светофор пешеходный, а какой транспортный?</a:t>
            </a:r>
            <a:endParaRPr lang="ru-RU" sz="3200" b="1" i="1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7069" r="10008" b="49432"/>
          <a:stretch>
            <a:fillRect/>
          </a:stretch>
        </p:blipFill>
        <p:spPr bwMode="auto">
          <a:xfrm>
            <a:off x="714348" y="1571612"/>
            <a:ext cx="192882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8596" y="5286388"/>
            <a:ext cx="3727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latin typeface="Monotype Corsiva" pitchFamily="66" charset="0"/>
              </a:rPr>
              <a:t>транспортный</a:t>
            </a:r>
          </a:p>
        </p:txBody>
      </p:sp>
      <p:pic>
        <p:nvPicPr>
          <p:cNvPr id="9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 l="3574" t="54276" r="9929"/>
          <a:stretch>
            <a:fillRect/>
          </a:stretch>
        </p:blipFill>
        <p:spPr bwMode="auto">
          <a:xfrm>
            <a:off x="5857884" y="1785926"/>
            <a:ext cx="192882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214942" y="5214950"/>
            <a:ext cx="29384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4000" b="1" dirty="0">
                <a:latin typeface="Monotype Corsiva" pitchFamily="66" charset="0"/>
              </a:rPr>
              <a:t>пешеходный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АЗБУКА ГОРОДА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285860"/>
            <a:ext cx="4040188" cy="507209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ГОРОД, В КОТОРОМ  С ТОБОЙ</a:t>
            </a: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ЖИВЕМ.</a:t>
            </a: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МОЖНО ПО ПРАВУ СРАВНИТЬ</a:t>
            </a: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БУКВАРЕМ.</a:t>
            </a: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АЗБУКОЙ УЛИЦ ,  ПРОСПЕКТОВ,</a:t>
            </a: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ДОРОГ. </a:t>
            </a: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ГОРОД ДАЕТ НАМ ВСЕ</a:t>
            </a: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ВРЕМЯ УРОК.</a:t>
            </a:r>
          </a:p>
          <a:p>
            <a:pPr>
              <a:buNone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ВОТ ОНА,  АЗБУКА, - НАД</a:t>
            </a: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ГОЛОВОЙ: </a:t>
            </a: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ЗНАКИ РАЗВЕШАНЫ НАД</a:t>
            </a: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МОСТОВОЙ.</a:t>
            </a: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АЗБУКУ ГОРОДА ПОМНИ ВСЕГДА!</a:t>
            </a: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ЧТОБ НЕ СЛУЧИЛАСЬ С ТОБОЮ </a:t>
            </a: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БЕДА!</a:t>
            </a:r>
          </a:p>
          <a:p>
            <a:pPr>
              <a:buNone/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                      (Я. ПИЩУМОВ)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14" name="Picture 2" descr="C:\Users\Светлана\Documents\Мои результаты сканирования\сканирование004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 l="719" t="2206" r="5338" b="9560"/>
          <a:stretch>
            <a:fillRect/>
          </a:stretch>
        </p:blipFill>
        <p:spPr bwMode="auto">
          <a:xfrm>
            <a:off x="4429124" y="1285860"/>
            <a:ext cx="432911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535</Words>
  <Application>Microsoft Office PowerPoint</Application>
  <PresentationFormat>Экран (4:3)</PresentationFormat>
  <Paragraphs>122</Paragraphs>
  <Slides>28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ПРАВИЛА ДОРОЖНОГО ДВИЖЕНИЯ</vt:lpstr>
      <vt:lpstr>СВЕТОФОР</vt:lpstr>
      <vt:lpstr>ХОТЬ У ВАС ТЕРПЕНЬЯ НЕТ, ПОДОЖДИТЕ: КРАСНЫЙ СВЕТ</vt:lpstr>
      <vt:lpstr>ЖЕЛТЫЙ СВЕТ НА ПУТИ  ПРИГОТОВЬТЕСЬ ИДТИ</vt:lpstr>
      <vt:lpstr>СВЕТ ЗЕЛЕНЫЙ ВПЕРЕДИ ВОТ ТЕПЕРЬ ПЕРЕХОДИ</vt:lpstr>
      <vt:lpstr>Слайд 6</vt:lpstr>
      <vt:lpstr>Слайд 7</vt:lpstr>
      <vt:lpstr>ВОПРОС Какой светофор пешеходный, а какой транспортный?</vt:lpstr>
      <vt:lpstr>АЗБУКА ГОРОДА</vt:lpstr>
      <vt:lpstr>Слайд 10</vt:lpstr>
      <vt:lpstr>ВОПРОС: ПРАВИЛЬНО ЛИ ПОСТУПИЛИ ДЕТИ?</vt:lpstr>
      <vt:lpstr>ДОРОЖНЫЙ ЗНАК ПЕШЕХОДНЫЙ ПЕРЕХОД</vt:lpstr>
      <vt:lpstr>Слайд 13</vt:lpstr>
      <vt:lpstr>Как следует  себя вести, если ты вышел из автобуса  и тебе надо перейти на другую сторону улицы?</vt:lpstr>
      <vt:lpstr>Слайд 15</vt:lpstr>
      <vt:lpstr>ВЕЛОСИПЕД</vt:lpstr>
      <vt:lpstr>Слайд 17</vt:lpstr>
      <vt:lpstr>Правила езды на велосипеде.</vt:lpstr>
      <vt:lpstr>ИГРА</vt:lpstr>
      <vt:lpstr>ВОПРОС: Правильно ли ведут себя дети?</vt:lpstr>
      <vt:lpstr>АВТОМУЛЬТИ </vt:lpstr>
      <vt:lpstr>Слайд 22</vt:lpstr>
      <vt:lpstr>Треугольные знаки с красным ободком  ПРЕДУПРЕЖДАЮЩИЕ</vt:lpstr>
      <vt:lpstr>Круглые с красным ободком ЗНАКИ ЗАПРЕЩАЮЩИЕ!</vt:lpstr>
      <vt:lpstr>Голубые круглые - предписывающие знаки.</vt:lpstr>
      <vt:lpstr>Игра “Разрешается – запрещается” </vt:lpstr>
      <vt:lpstr>ЗАГАДКИ</vt:lpstr>
      <vt:lpstr>ДЕТИ!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ДОРОЖНОГО ДВИЖЕНИЯ</dc:title>
  <dc:creator>Admin</dc:creator>
  <cp:lastModifiedBy>Admin</cp:lastModifiedBy>
  <cp:revision>43</cp:revision>
  <dcterms:created xsi:type="dcterms:W3CDTF">2014-12-08T14:46:15Z</dcterms:created>
  <dcterms:modified xsi:type="dcterms:W3CDTF">2014-12-08T21:01:02Z</dcterms:modified>
</cp:coreProperties>
</file>