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1D8AD-1B2F-4486-BCBD-0D8C193FF9B7}" type="datetimeFigureOut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7506A-2545-416C-9977-28A487DE6F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1822C-D683-4081-945B-3F09CC9B6DAF}" type="datetimeFigureOut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94F22-3C48-4AEE-AE47-C699DD7601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76465C-F2A5-4851-9B25-2A85267E2688}" type="datetimeFigureOut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EEBFC-70D3-46D2-BAAF-1740F93C7F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FCCE92-6FE2-484B-AA2D-788210BC153B}" type="datetimeFigureOut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76C7-65FA-45B8-BAE5-758FACC7D5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79432-C77E-41E0-B010-C7C5C8C71A55}" type="datetimeFigureOut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59953-17AA-4534-A5FD-2593D8DD9D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9BCF8-27E1-49F4-9A68-FABA272C66CE}" type="datetimeFigureOut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AEBAF-2ECE-4FC0-9D38-2CF2C4E393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49066-2344-4050-BE43-190B2B9352D3}" type="datetimeFigureOut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AFF84-B6B6-4579-8FD1-2F9E41DE96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DF443-2686-46E1-AFC5-F3B3361BF6BF}" type="datetimeFigureOut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A9CF9-24FA-46EE-BB5B-E47AAA66F2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1AAEC-A52B-47ED-8191-BE917594A216}" type="datetimeFigureOut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85288-37B8-447D-B10E-3AEC6FDF21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BDAE1-86F4-4DD0-BCA2-A7A343499ECD}" type="datetimeFigureOut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E8824-8345-463E-A098-4BF62F8566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02F3B4-561A-41C9-BE32-B1AA690334E5}" type="datetimeFigureOut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5A5E6-2989-4849-B7E2-CDABEC0AE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D2C7A2D-1C90-4FE4-A4AE-5ACB27612AF7}" type="datetimeFigureOut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B9723DA-FADF-4B96-AA7F-9BD5566EFB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305" y="4215384"/>
            <a:ext cx="7080504" cy="1726880"/>
          </a:xfrm>
        </p:spPr>
        <p:txBody>
          <a:bodyPr/>
          <a:lstStyle/>
          <a:p>
            <a:r>
              <a:rPr lang="ru-RU" dirty="0" smtClean="0"/>
              <a:t>Богатыри земли русской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9" y="725997"/>
            <a:ext cx="3489387" cy="34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6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576" y="4590288"/>
            <a:ext cx="5983224" cy="9248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Вольга</a:t>
            </a:r>
            <a:r>
              <a:rPr lang="ru-RU" dirty="0" smtClean="0"/>
              <a:t> </a:t>
            </a:r>
            <a:r>
              <a:rPr lang="ru-RU" dirty="0" err="1" smtClean="0"/>
              <a:t>Святославич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92024" y="731518"/>
            <a:ext cx="4297679" cy="4206241"/>
          </a:xfrm>
        </p:spPr>
        <p:txBody>
          <a:bodyPr>
            <a:normAutofit fontScale="85000" lnSpcReduction="20000"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ВОЛЬГА СВЯТОСЛАВИЧ  (</a:t>
            </a:r>
            <a:r>
              <a:rPr lang="ru-RU" dirty="0" err="1" smtClean="0"/>
              <a:t>Волх</a:t>
            </a:r>
            <a:r>
              <a:rPr lang="ru-RU" dirty="0" smtClean="0"/>
              <a:t> </a:t>
            </a:r>
            <a:r>
              <a:rPr lang="ru-RU" dirty="0" err="1" smtClean="0"/>
              <a:t>Всеславьевич</a:t>
            </a:r>
            <a:r>
              <a:rPr lang="ru-RU" dirty="0" smtClean="0"/>
              <a:t>) богатырь, персонаж русских былин. Основными отличительными чертами </a:t>
            </a:r>
            <a:r>
              <a:rPr lang="ru-RU" dirty="0" err="1" smtClean="0"/>
              <a:t>Вольги</a:t>
            </a:r>
            <a:r>
              <a:rPr lang="ru-RU" dirty="0" smtClean="0"/>
              <a:t> являются хитрость, способность к </a:t>
            </a:r>
            <a:r>
              <a:rPr lang="ru-RU" dirty="0" err="1" smtClean="0"/>
              <a:t>оборотничеству</a:t>
            </a:r>
            <a:r>
              <a:rPr lang="ru-RU" dirty="0" smtClean="0"/>
              <a:t> и умение понимать язык птиц и животных.</a:t>
            </a:r>
            <a:r>
              <a:rPr lang="ru-RU" b="1" i="1" dirty="0" smtClean="0"/>
              <a:t> </a:t>
            </a:r>
            <a:r>
              <a:rPr lang="ru-RU" dirty="0" smtClean="0"/>
              <a:t>Князь Волга необыкновенного происхождения. Он сын княжны и Змея Горыныча. От отца он унаследовал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чародейные  способности, «</a:t>
            </a:r>
            <a:r>
              <a:rPr lang="ru-RU" dirty="0" err="1" smtClean="0"/>
              <a:t>похотелося</a:t>
            </a:r>
            <a:r>
              <a:rPr lang="ru-RU" dirty="0" smtClean="0"/>
              <a:t> ему много мудрости». Эти возможности </a:t>
            </a:r>
            <a:r>
              <a:rPr lang="ru-RU" dirty="0" err="1" smtClean="0"/>
              <a:t>Вольга</a:t>
            </a:r>
            <a:r>
              <a:rPr lang="ru-RU" dirty="0" smtClean="0"/>
              <a:t> употребляет на добрые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дела.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5" name="Picture 4" descr="волх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45025" y="1048962"/>
            <a:ext cx="3346450" cy="284078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Микула </a:t>
            </a:r>
            <a:r>
              <a:rPr lang="ru-RU" dirty="0" err="1" smtClean="0"/>
              <a:t>Селянинович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448056" y="731518"/>
            <a:ext cx="4041647" cy="430682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Микула </a:t>
            </a:r>
            <a:r>
              <a:rPr lang="ru-RU" dirty="0" err="1" smtClean="0"/>
              <a:t>Селянинович</a:t>
            </a:r>
            <a:r>
              <a:rPr lang="ru-RU" dirty="0" smtClean="0"/>
              <a:t> – любимейший народный герой, пахарь-богатырь. Никто не в силах сравниться с ним ни по силе, ни по могуществу. Даже </a:t>
            </a:r>
            <a:r>
              <a:rPr lang="ru-RU" dirty="0" err="1" smtClean="0"/>
              <a:t>Святогор</a:t>
            </a:r>
            <a:r>
              <a:rPr lang="ru-RU" dirty="0" smtClean="0"/>
              <a:t>, сильнейший и древнейший из всех богатырей, не смог поднять сумку с тягою (силой) земною, которую небрежно обронил Микула </a:t>
            </a:r>
            <a:r>
              <a:rPr lang="ru-RU" dirty="0" err="1" smtClean="0"/>
              <a:t>Селянинович</a:t>
            </a:r>
            <a:r>
              <a:rPr lang="ru-RU" dirty="0" smtClean="0"/>
              <a:t>. «Воевать легче, чем пахать, а пахарь сильнее воина», - поучает былина о </a:t>
            </a:r>
            <a:r>
              <a:rPr lang="ru-RU" dirty="0" err="1" smtClean="0"/>
              <a:t>Вольге</a:t>
            </a:r>
            <a:r>
              <a:rPr lang="ru-RU" dirty="0" smtClean="0"/>
              <a:t> и Микуле. Она возвышает земледельческий труд перед любым трудом, и даже ратным: «деревенским людом Русь кормиться»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6" name="Picture 7" descr="http://rexstar.ru/uploads/content/file5ea0d9780ece2c37ab5e4f2cd6a4316b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058549" y="731838"/>
            <a:ext cx="2519401" cy="347503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560388"/>
            <a:ext cx="4191000" cy="576421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А и сильные, могучие богатыри на славной Руси!</a:t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Не скакать врагам по нашей Земле!</a:t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Не топтать их коням Землю Русскую</a:t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Не затмить им солнце наше красное!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Век стоит Русь – не шатается!</a:t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И века простоит – не шелохнётся!</a:t>
            </a:r>
          </a:p>
          <a:p>
            <a:pPr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    А преданья старины</a:t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Забывать мы не должны.</a:t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Слава русской старине!</a:t>
            </a:r>
            <a:br>
              <a:rPr lang="ru-RU" b="1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Слава русской стороне</a:t>
            </a:r>
            <a:endParaRPr lang="ru-RU" dirty="0"/>
          </a:p>
        </p:txBody>
      </p:sp>
      <p:pic>
        <p:nvPicPr>
          <p:cNvPr id="5" name="Picture 4" descr="http://derevnyaonline.ru/upload/gallery/11161/4739/n_5113581526664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45025" y="1362936"/>
            <a:ext cx="3346450" cy="22128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28650" y="236538"/>
            <a:ext cx="7886700" cy="595471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Богатыри - это герои русских былин, совершавшие подвиги во имя Родины, человек безмерной силы, отваги, стойкости, наделенные необыкновенным умом и смекалкой.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000" b="1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000" b="1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За именем каждого из  былинных богатырей стоит конкретный человек живший когда-то давно на Руси, и совершивший свои подвиги только в былинах их характеры приукрашены народом.</a:t>
            </a:r>
          </a:p>
          <a:p>
            <a:pPr algn="just"/>
            <a:r>
              <a:rPr lang="ru-RU" sz="200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Ходил сказитель из селения в селение и рассказывал нараспев (похоже на песню) о героях-богатырях, о их подвигах. Он рассказывал о том, как было. О делах и победах богатырей, о том, как они одолевали злых врагов, защищали свою землю, проявляли свою храбрость, мужество, смекалку, доброту. Вот так слагалась былина. В русском народе много столетий из уст в уста, от деда к внуку переходили былины о могучих богатырях. </a:t>
            </a:r>
          </a:p>
          <a:p>
            <a:pPr algn="just"/>
            <a:r>
              <a:rPr lang="ru-RU" sz="200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былинах отражалась жизнь русского народа, которая была очень нелёгкой на Руси. Почти в каждой из былин упоминается Киев, Русь, Русская земля, Родина, Россия – какие красивые и загадочные слова. </a:t>
            </a:r>
          </a:p>
          <a:p>
            <a:pPr algn="just"/>
            <a:r>
              <a:rPr lang="ru-RU" sz="200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Русь. Совсем короткое слово. Оно пришло к нам из седой древности и навеки осталось с нами.</a:t>
            </a:r>
          </a:p>
          <a:p>
            <a:endParaRPr lang="ru-RU" sz="200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9" y="4372168"/>
            <a:ext cx="7281672" cy="18183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Добрыня Никитич, Илья Муромец, Алёша Попович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viktorbychkov.ru/bimages/5/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03932" y="731838"/>
            <a:ext cx="4478936" cy="347503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4560" y="5193792"/>
            <a:ext cx="6473952" cy="104241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Алёша Попович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04800" y="466344"/>
            <a:ext cx="3883151" cy="4937760"/>
          </a:xfrm>
        </p:spPr>
        <p:txBody>
          <a:bodyPr>
            <a:normAutofit fontScale="77500" lnSpcReduction="20000"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</a:rPr>
              <a:t>Алёша Попович сын ростовского попа Леонтия, герой былин. Алёша грамоте не учился, за книги не садился, а учился с малых лет копьём владеть, из лука стрелять, богатырских коней укрощать. Силой Алёша не большой богатырь, зато дерзостью да хитростью взял, молодецкой удалью, находчивостью и богатырской храбростью, вспыльчивостью, хвастовством. Алеша весел, насмешлив и остер на язык. Врагов он часто побеждает не силой, а военной хитростью: притворяется глухим и заставляет противника подойти поближе, под каким-нибудь предлогом вынуждает врага обернуться и т.п.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7" name="Содержимое 3" descr="http://content.foto.mail.ru/mail/ritari99/_answers/i-1472.jpg"/>
          <p:cNvPicPr>
            <a:picLocks noGrp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799990" y="731838"/>
            <a:ext cx="3036520" cy="347503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5221224"/>
            <a:ext cx="635508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Добрыня Никитич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84048" y="374904"/>
            <a:ext cx="4105655" cy="4251959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Жила- была под Киевом вдова </a:t>
            </a:r>
            <a:r>
              <a:rPr lang="ru-RU" dirty="0" err="1" smtClean="0"/>
              <a:t>Мамелфа</a:t>
            </a:r>
            <a:r>
              <a:rPr lang="ru-RU" dirty="0" smtClean="0"/>
              <a:t> Тимофеевна. Был у неё любимый сын- богатырь </a:t>
            </a:r>
            <a:r>
              <a:rPr lang="ru-RU" dirty="0" err="1" smtClean="0"/>
              <a:t>Добрынюшка</a:t>
            </a:r>
            <a:r>
              <a:rPr lang="ru-RU" dirty="0" smtClean="0"/>
              <a:t>. По всему Киеву о Добрыне слава шла: он и статен, и высок, и грамоте обучен, и в бою смел, и на пиру весел. Он и песню сложит, и на гуслях сыграет, и умное слово скажет. Да и нрав у Добрыни спокойный, ласковый. Никого он не заругает, никого он зря не обидит. Недаром его прозвали «тихий </a:t>
            </a:r>
            <a:r>
              <a:rPr lang="ru-RU" dirty="0" err="1" smtClean="0"/>
              <a:t>Добрынюшка</a:t>
            </a:r>
            <a:r>
              <a:rPr lang="ru-RU" dirty="0" smtClean="0"/>
              <a:t>». Добрыня Никитич  прославился тем, что в тяжкой битве победил Змея Огненного, освободил из полону много людей и среди них племянницу князя Владимира Забаву </a:t>
            </a:r>
            <a:r>
              <a:rPr lang="ru-RU" dirty="0" err="1" smtClean="0"/>
              <a:t>Путятичну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5" name="Содержимое 3" descr="http://www.centre-magic.ru/images/stories/articles/Dobrinya-Nikitich.jpg"/>
          <p:cNvPicPr>
            <a:picLocks noGrp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034428" y="731838"/>
            <a:ext cx="2567644" cy="347503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160" y="5111496"/>
            <a:ext cx="6327648" cy="130759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Илья Муромец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3"/>
          </p:nvPr>
        </p:nvSpPr>
        <p:spPr>
          <a:xfrm>
            <a:off x="246888" y="429768"/>
            <a:ext cx="4197096" cy="4700016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Илья Муромец  - самый популярный герой былин, могучий богатырь.  Родина его – город Муром, село </a:t>
            </a:r>
            <a:r>
              <a:rPr lang="ru-RU" sz="1600" dirty="0" err="1" smtClean="0"/>
              <a:t>Карачарово</a:t>
            </a:r>
            <a:r>
              <a:rPr lang="ru-RU" sz="1600" dirty="0" smtClean="0"/>
              <a:t>. Крестьянский сын, больной Илья «сидел сиднем на печи 30 лет и три года». Однажды в дом пришли странники, «калики перехожие». Они исцелили Илью, наделив его богатырской силой. Отныне он – герой, которому предначертано служить городу Киеву и князю Владимиру. В былинах Илья Муромец стоял во главе дружины. Авторы былин подчёркивают в нём силу, мужество, надёжность, справедливость, миролюбие. Он человек уверенной силы, опыта и житейской мудрости. Память об Илье, народная любовь к нему сохранилась  до сих пор. Ему воздвигнуты памятники. Его именем называют военную технику и др.</a:t>
            </a:r>
          </a:p>
          <a:p>
            <a:endParaRPr lang="ru-RU" sz="1600" dirty="0" smtClean="0"/>
          </a:p>
        </p:txBody>
      </p:sp>
      <p:pic>
        <p:nvPicPr>
          <p:cNvPr id="5" name="Picture 2" descr="http://newzz.in.ua/uploads/posts/2011-05/thumbs/1305312488_fr0282_02_big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741452" y="731838"/>
            <a:ext cx="3153596" cy="347503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816" y="4197096"/>
            <a:ext cx="4745736" cy="1362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/>
              <a:t>Памятник Илье Муромцу в г. Муроме и во Владивостоке</a:t>
            </a:r>
            <a:endParaRPr lang="ru-RU" sz="2000" dirty="0"/>
          </a:p>
        </p:txBody>
      </p:sp>
      <p:pic>
        <p:nvPicPr>
          <p:cNvPr id="5" name="Picture 2" descr="http://www.polosaty.ru/upload/20121008/%D0%BC%D1%83%D1%80%D0%BE%D0%BC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42453" y="1480291"/>
            <a:ext cx="3196860" cy="442138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http://www.iskusstvo.tv/News/data/upimages/thumbs/main_ilya-muromez-0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92039" y="1188294"/>
            <a:ext cx="3154299" cy="236329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00984" y="4562856"/>
            <a:ext cx="5458968" cy="14630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Святогор</a:t>
            </a:r>
            <a:endParaRPr lang="ru-RU" dirty="0"/>
          </a:p>
        </p:txBody>
      </p:sp>
      <p:sp>
        <p:nvSpPr>
          <p:cNvPr id="21506" name="Содержимое 4"/>
          <p:cNvSpPr>
            <a:spLocks noGrp="1"/>
          </p:cNvSpPr>
          <p:nvPr>
            <p:ph sz="quarter" idx="13"/>
          </p:nvPr>
        </p:nvSpPr>
        <p:spPr>
          <a:xfrm>
            <a:off x="457200" y="731518"/>
            <a:ext cx="4032503" cy="437083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ru-RU" sz="1600" dirty="0" smtClean="0"/>
              <a:t>Святогор русский богатырь огромного роста и невероятной силы. Вот что рассказывают о нём былины.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600" dirty="0" smtClean="0"/>
              <a:t>       Высоки на Руси Святые горы, глубоки их  ущелья, страшны пропасти. Не растут там ни берёзка, ни дуб, ни осина, ни зелёная трава. Там и волк не пробежит, орёл не пролетит. Только Святогор разъезжает между утёсов на могучем коне. Ростом богатырь выше тёмного леса, головой облака подпирает, скачет по горам – горы под ним шатаются, в реку заедет – вода из реки выплёскивается. Земля-матушка носить его не могла. Конь под Святогором по колено проваливался. Держать его могли только горы, вот там-то он и проживал. Преемником, наследником его силы является Илья Муромец.</a:t>
            </a:r>
          </a:p>
          <a:p>
            <a:endParaRPr lang="ru-RU" sz="1600" dirty="0" smtClean="0"/>
          </a:p>
        </p:txBody>
      </p:sp>
      <p:pic>
        <p:nvPicPr>
          <p:cNvPr id="7" name="Содержимое 3" descr="http://www.artlib.ru/objects/gallery_344/artlib_gallery-172306-b.jpg"/>
          <p:cNvPicPr>
            <a:picLocks noGrp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45025" y="1151856"/>
            <a:ext cx="3346450" cy="2635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1488" y="4379976"/>
            <a:ext cx="6144768" cy="113519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Никита Кожемяка</a:t>
            </a: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13"/>
          </p:nvPr>
        </p:nvSpPr>
        <p:spPr>
          <a:xfrm>
            <a:off x="374904" y="731518"/>
            <a:ext cx="4114799" cy="4096513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Богатырь Никита Кожемяка жил в городе Киеве в Кожевенной слободе. А Кожемякой его прозвали за то, что он мял- разминал бычьи кожи, чтобы из них шили одежду, обувь, воинское снаряжение. Сила у него была огромная. Станет печь топить- дым под тучами стелется, выйдет на Днепр бычьи кожи мочить – не одну несёт а двенадцать разом. Никита совершил такой подвиг: освободил русскую землю от Змея Горыныча.</a:t>
            </a:r>
          </a:p>
          <a:p>
            <a:endParaRPr lang="ru-RU" dirty="0" smtClean="0"/>
          </a:p>
        </p:txBody>
      </p:sp>
      <p:pic>
        <p:nvPicPr>
          <p:cNvPr id="5" name="Содержимое 3" descr="http://illustrators.ru/illustrations/430470_original.jpg"/>
          <p:cNvPicPr>
            <a:picLocks noGrp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513578" y="1402556"/>
            <a:ext cx="1609344" cy="21336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</TotalTime>
  <Words>934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Богатыри земли русской</vt:lpstr>
      <vt:lpstr>Презентация PowerPoint</vt:lpstr>
      <vt:lpstr>Добрыня Никитич, Илья Муромец, Алёша Попович</vt:lpstr>
      <vt:lpstr>Алёша Попович</vt:lpstr>
      <vt:lpstr>Добрыня Никитич</vt:lpstr>
      <vt:lpstr>Илья Муромец</vt:lpstr>
      <vt:lpstr>Памятник Илье Муромцу в г. Муроме и во Владивостоке</vt:lpstr>
      <vt:lpstr>Святогор</vt:lpstr>
      <vt:lpstr>Никита Кожемяка</vt:lpstr>
      <vt:lpstr>Вольга Святославич</vt:lpstr>
      <vt:lpstr>Микула Селянинович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35</cp:revision>
  <dcterms:created xsi:type="dcterms:W3CDTF">2013-11-19T05:52:05Z</dcterms:created>
  <dcterms:modified xsi:type="dcterms:W3CDTF">2015-08-21T07:28:05Z</dcterms:modified>
</cp:coreProperties>
</file>