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96" r:id="rId6"/>
    <p:sldId id="301" r:id="rId7"/>
    <p:sldId id="284" r:id="rId8"/>
    <p:sldId id="294" r:id="rId9"/>
    <p:sldId id="264" r:id="rId10"/>
    <p:sldId id="297" r:id="rId11"/>
    <p:sldId id="259" r:id="rId12"/>
    <p:sldId id="266" r:id="rId13"/>
    <p:sldId id="303" r:id="rId14"/>
    <p:sldId id="298" r:id="rId15"/>
    <p:sldId id="330" r:id="rId16"/>
    <p:sldId id="287" r:id="rId17"/>
    <p:sldId id="290" r:id="rId18"/>
    <p:sldId id="291" r:id="rId19"/>
    <p:sldId id="327" r:id="rId20"/>
    <p:sldId id="324" r:id="rId21"/>
    <p:sldId id="320" r:id="rId22"/>
    <p:sldId id="332" r:id="rId23"/>
    <p:sldId id="292" r:id="rId24"/>
    <p:sldId id="321" r:id="rId25"/>
    <p:sldId id="325" r:id="rId26"/>
    <p:sldId id="310" r:id="rId27"/>
    <p:sldId id="328" r:id="rId28"/>
    <p:sldId id="311" r:id="rId29"/>
    <p:sldId id="282" r:id="rId30"/>
    <p:sldId id="333" r:id="rId31"/>
    <p:sldId id="32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E26CCF-923F-48D7-B758-30D0F2668E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91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29792E-B8E7-49D5-8032-F0AC4E60ED37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4AC17A2-7E64-4220-B320-FEA86FC5529E}" type="slidenum">
              <a:rPr lang="ru-RU" altLang="ru-RU" sz="1200"/>
              <a:pPr algn="r" eaLnBrk="1" hangingPunct="1"/>
              <a:t>29</a:t>
            </a:fld>
            <a:endParaRPr lang="ru-RU" altLang="ru-RU" sz="1200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5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A4DCA-B614-4EBB-9278-4362FC60E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84631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5FCFD-9C86-41A4-9B3D-F32D6DFC7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7960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F524E-A932-4720-B924-E7B70B038A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8844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33C27-4268-4AD7-8387-4983FEBAB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4431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2D1E4-B7A9-4D25-96FA-7A33651283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28796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3AB1E-D8D0-46F7-B24C-4BA38429BF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69972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70472-2820-437C-A0E4-18933CC08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8468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765C3-D093-4E2C-AD02-F67718BA9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09283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F42DD-3ABA-4E9E-86FB-EB1224B65F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32594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1E3B1-9D77-4E62-965E-2A3F582114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65673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8171F-376E-4C8B-91B9-6B6C81E96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01683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E8407-52D8-4E4C-AB80-7941962331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28039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722FBA-F4D5-4D7F-BF94-DE616C53C0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\&#1052;&#1086;&#1080;%20&#1076;&#1086;&#1082;&#1091;&#1084;&#1077;&#1085;&#1090;&#1099;\&#1082;&#1086;&#1085;&#1082;&#1091;&#1088;&#1089;\&#1073;&#1080;&#1090;&#1074;&#1099;%20&#1042;&#1054;&#1042;\09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\&#1052;&#1086;&#1080;%20&#1076;&#1086;&#1082;&#1091;&#1084;&#1077;&#1085;&#1090;&#1099;\&#1082;&#1086;&#1085;&#1082;&#1091;&#1088;&#1089;\&#1073;&#1080;&#1090;&#1074;&#1099;%20&#1042;&#1054;&#1042;\10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9%20&#1084;&#1072;&#1103;\levitan3.mp3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pravda-nn.ru/upl/news/src/1905.jpg" TargetMode="External"/><Relationship Id="rId7" Type="http://schemas.openxmlformats.org/officeDocument/2006/relationships/hyperlink" Target="http://www.ljplus.ru/img4/s/u/suanova/1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upload.wikimedia.org/wikipedia/commons/9/9d/Marshals.jpg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9%20&#1084;&#1072;&#1103;\levitan3.mp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85;&#1072;&#1087;&#1072;&#1076;&#1077;&#1085;&#1080;&#1077;%20&#1043;&#1080;&#1090;&#1083;&#1077;&#1088;&#1072;.avi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738" y="1785938"/>
            <a:ext cx="8704262" cy="1470025"/>
          </a:xfrm>
        </p:spPr>
        <p:txBody>
          <a:bodyPr/>
          <a:lstStyle/>
          <a:p>
            <a:pPr eaLnBrk="1" hangingPunct="1"/>
            <a:r>
              <a:rPr lang="ru-RU" altLang="ru-RU" sz="8800" dirty="0" smtClean="0">
                <a:solidFill>
                  <a:srgbClr val="990000"/>
                </a:solidFill>
                <a:latin typeface="Mistral" panose="03090702030407020403" pitchFamily="66" charset="0"/>
              </a:rPr>
              <a:t>70-летию</a:t>
            </a:r>
            <a:br>
              <a:rPr lang="ru-RU" altLang="ru-RU" sz="8800" dirty="0" smtClean="0">
                <a:solidFill>
                  <a:srgbClr val="990000"/>
                </a:solidFill>
                <a:latin typeface="Mistral" panose="03090702030407020403" pitchFamily="66" charset="0"/>
              </a:rPr>
            </a:br>
            <a:r>
              <a:rPr lang="ru-RU" altLang="ru-RU" sz="8800" dirty="0" smtClean="0">
                <a:solidFill>
                  <a:srgbClr val="990000"/>
                </a:solidFill>
                <a:latin typeface="Mistral" panose="03090702030407020403" pitchFamily="66" charset="0"/>
              </a:rPr>
              <a:t> Победы посвящается…</a:t>
            </a:r>
          </a:p>
        </p:txBody>
      </p:sp>
      <p:pic>
        <p:nvPicPr>
          <p:cNvPr id="6" name="Picture 4" descr="shapka1"/>
          <p:cNvPicPr>
            <a:picLocks noChangeAspect="1" noChangeArrowheads="1"/>
          </p:cNvPicPr>
          <p:nvPr/>
        </p:nvPicPr>
        <p:blipFill>
          <a:blip r:embed="rId2"/>
          <a:srcRect l="78906"/>
          <a:stretch>
            <a:fillRect/>
          </a:stretch>
        </p:blipFill>
        <p:spPr bwMode="auto">
          <a:xfrm>
            <a:off x="6572264" y="928670"/>
            <a:ext cx="2296969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93725"/>
            <a:ext cx="8208962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/>
              <a:t>Война… От Бреста до Москвы 1000 километров, от Москвы до Берлина — 1600. Итого 2600 километров.</a:t>
            </a:r>
          </a:p>
          <a:p>
            <a:pPr algn="ctr" eaLnBrk="1" hangingPunct="1">
              <a:buFontTx/>
              <a:buNone/>
            </a:pPr>
            <a:r>
              <a:rPr lang="ru-RU" altLang="ru-RU" sz="3600" smtClean="0"/>
              <a:t>Это если считать по прямой. Так мало, не правда ли? 2600 километров. Поездом — четверо суток, самолетом — четыре часа, а перебежками по-пластунски — четыре долгих года.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900" smtClean="0"/>
              <a:t>	</a:t>
            </a:r>
            <a:r>
              <a:rPr lang="ru-RU" altLang="ru-RU" sz="4500" smtClean="0"/>
              <a:t>Война – это 4 года,</a:t>
            </a:r>
            <a:br>
              <a:rPr lang="ru-RU" altLang="ru-RU" sz="4500" smtClean="0"/>
            </a:br>
            <a:r>
              <a:rPr lang="ru-RU" altLang="ru-RU" sz="4500" smtClean="0"/>
              <a:t>это 1 418 бессонных дней и ночей, </a:t>
            </a:r>
            <a:br>
              <a:rPr lang="ru-RU" altLang="ru-RU" sz="4500" smtClean="0"/>
            </a:br>
            <a:r>
              <a:rPr lang="ru-RU" altLang="ru-RU" sz="4500" smtClean="0"/>
              <a:t>это 20 миллионов погибших русских людей, это значит  22 человека на каждые 2 метра земли, </a:t>
            </a:r>
            <a:br>
              <a:rPr lang="ru-RU" altLang="ru-RU" sz="4500" smtClean="0"/>
            </a:br>
            <a:r>
              <a:rPr lang="ru-RU" altLang="ru-RU" sz="4500" smtClean="0"/>
              <a:t>это значит 13 человек в каждую минуту.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424863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/>
              <a:t>Война… Это бесстрашие защитников Бреста, это 900 дней блокадного Ленинграда, это клятва панфиловцев: «Ни шагу назад, за нами Москва!»</a:t>
            </a:r>
          </a:p>
          <a:p>
            <a:pPr algn="ctr" eaLnBrk="1" hangingPunct="1">
              <a:buFontTx/>
              <a:buNone/>
            </a:pPr>
            <a:r>
              <a:rPr lang="ru-RU" altLang="ru-RU" sz="3600" smtClean="0"/>
              <a:t>Это добытая огнем и кровью победа под Сталинградом, это подвиг героев Курской дуги, это штурм Берлина, это память сердца всего народа.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7920038" cy="70485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Плач   матерей  по  погибшим.</a:t>
            </a:r>
          </a:p>
        </p:txBody>
      </p:sp>
      <p:pic>
        <p:nvPicPr>
          <p:cNvPr id="1028" name="Picture 3" descr="2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748713" y="5876925"/>
          <a:ext cx="395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акет" r:id="rId4" imgW="1028880" imgH="485640" progId="Package">
                  <p:embed/>
                </p:oleObj>
              </mc:Choice>
              <mc:Fallback>
                <p:oleObj name="Пакет" r:id="rId4" imgW="1028880" imgH="48564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3" y="5876925"/>
                        <a:ext cx="395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49275"/>
            <a:ext cx="5338763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</a:rPr>
              <a:t>Битва за Москву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8029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i="1"/>
              <a:t>Пятого и шестого декабря 1941 года уже последовало мощное контрнаступление советских войск. Враг отошел от Москвы на 100 – 250 километров.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smtClean="0"/>
              <a:t>За спиной Москва-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Столица мира!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За неё, в огне лихих годин,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Встали насмерть братья- 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Сын башкира, русский , и татарин, и грузин .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О, Москва!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Ты сердце всей России;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Из очей твоих струиться свет,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Живы мы, хоть нас свинцом косили, 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Без тебя, Москва,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Нам жизни нет!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</a:rPr>
              <a:t>Битва за Москву</a:t>
            </a:r>
          </a:p>
        </p:txBody>
      </p:sp>
      <p:sp>
        <p:nvSpPr>
          <p:cNvPr id="28675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11" descr="Отмор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7620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</a:rPr>
              <a:t>Сталинградская битва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979613" y="623728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Сталинградская</a:t>
            </a:r>
            <a:r>
              <a:rPr lang="ru-RU" altLang="ru-RU" sz="2400" b="1">
                <a:solidFill>
                  <a:srgbClr val="05FFFF"/>
                </a:solidFill>
              </a:rPr>
              <a:t> </a:t>
            </a:r>
            <a:r>
              <a:rPr lang="ru-RU" altLang="ru-RU" sz="2400" b="1"/>
              <a:t>панорама</a:t>
            </a:r>
          </a:p>
        </p:txBody>
      </p:sp>
      <p:pic>
        <p:nvPicPr>
          <p:cNvPr id="62471" name="09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7920037" cy="48974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7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</a:rPr>
              <a:t>Курская битва</a:t>
            </a:r>
          </a:p>
        </p:txBody>
      </p:sp>
      <p:pic>
        <p:nvPicPr>
          <p:cNvPr id="63492" name="1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08050"/>
            <a:ext cx="7488238" cy="56181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5400" smtClean="0"/>
              <a:t>За годы войны фашисты уничтожили 1710 советских городов и более 70 тысяч сел и деревень</a:t>
            </a:r>
            <a:r>
              <a:rPr lang="ru-RU" altLang="ru-RU" sz="480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93725"/>
            <a:ext cx="8459787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	</a:t>
            </a:r>
            <a:r>
              <a:rPr lang="ru-RU" altLang="ru-RU" sz="3600" smtClean="0"/>
              <a:t>Последним мирным днём 1941 года была суббота. После обычной трудовой недели миллионы советских людей отправились отдыхать. Тишину наступившей ночи, по-летнему тёплой, благоухающей, во многих городах и сёлах нарушали счастливые голоса молодых людей, праздновавших своё вступление во взрослую жизнь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4820" name="Picture 4" descr="g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21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33375"/>
            <a:ext cx="76327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825"/>
            <a:ext cx="89646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4" name="Picture 4" descr="i0008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На рубеже весны четвёртой,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В награду за года тревог,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В дыму и прахе распростёртый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Берлин лежал у наших ног!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Не умолкает гром орудий.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Бушует пламя в дымной мгле,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И говорят друг другу люди-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Есть справедливость на Земле!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</a:rPr>
              <a:t>Битва за Берлин</a:t>
            </a:r>
          </a:p>
        </p:txBody>
      </p:sp>
      <p:pic>
        <p:nvPicPr>
          <p:cNvPr id="37891" name="Picture 11" descr="i0006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8916" name="Picture 4" descr="i0012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i0006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levitan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1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2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« </a:t>
            </a:r>
            <a:r>
              <a:rPr lang="ru-RU" altLang="ru-RU" sz="3400" b="1" i="1" smtClean="0"/>
              <a:t>ПУСТЬ</a:t>
            </a:r>
            <a:r>
              <a:rPr lang="ru-RU" altLang="ru-RU" b="1" smtClean="0"/>
              <a:t>  </a:t>
            </a:r>
            <a:r>
              <a:rPr lang="ru-RU" altLang="ru-RU" sz="3400" b="1" i="1" smtClean="0"/>
              <a:t>ПОКОЛЕНИЯ</a:t>
            </a:r>
            <a:r>
              <a:rPr lang="ru-RU" altLang="ru-RU" b="1" smtClean="0"/>
              <a:t> </a:t>
            </a:r>
            <a:r>
              <a:rPr lang="ru-RU" altLang="ru-RU" sz="3400" b="1" i="1" smtClean="0"/>
              <a:t>ЗНАЮТ</a:t>
            </a:r>
            <a:r>
              <a:rPr lang="ru-RU" altLang="ru-RU" b="1" smtClean="0"/>
              <a:t>…»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</a:p>
        </p:txBody>
      </p:sp>
      <p:pic>
        <p:nvPicPr>
          <p:cNvPr id="40964" name="Picture 4" descr="1816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20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/>
              <a:t>В годы войны было сожжено и разрушено 6 млн. зданий. Остались без крова над головой почти 25 млн. человек. Страна потеряла 30% национального богатства.</a:t>
            </a:r>
            <a:endParaRPr lang="en-US" altLang="ru-RU" sz="3600" smtClean="0"/>
          </a:p>
          <a:p>
            <a:pPr algn="ctr" eaLnBrk="1" hangingPunct="1">
              <a:buFontTx/>
              <a:buNone/>
            </a:pPr>
            <a:r>
              <a:rPr lang="ru-RU" altLang="ru-RU" sz="3600" smtClean="0"/>
              <a:t>А сколько людей погибло в концлагерях?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Детский  лагерь  Саласпилс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</a:p>
        </p:txBody>
      </p:sp>
      <p:pic>
        <p:nvPicPr>
          <p:cNvPr id="43012" name="Picture 4" descr="0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0" b="16273"/>
          <a:stretch>
            <a:fillRect/>
          </a:stretch>
        </p:blipFill>
        <p:spPr bwMode="auto">
          <a:xfrm>
            <a:off x="0" y="1412875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-252413" y="549275"/>
            <a:ext cx="9685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latin typeface="Times New Roman" panose="02020603050405020304" pitchFamily="18" charset="0"/>
              </a:rPr>
              <a:t>24 июня 1945 г.  в Москве состоялся Парад Победы </a:t>
            </a:r>
          </a:p>
        </p:txBody>
      </p:sp>
      <p:pic>
        <p:nvPicPr>
          <p:cNvPr id="44035" name="Picture 16" descr="Картинка 3 из 2153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56165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Картинка 71 из 2153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851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Картинка 73 из 2153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7716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 (4)\2007_06_22_08_44_40_a1fd7e74437b5ad9dc504ed2628ffff5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35600" cy="6858000"/>
          </a:xfr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254625" y="476250"/>
            <a:ext cx="38893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600" b="1">
                <a:solidFill>
                  <a:srgbClr val="CC0000"/>
                </a:solidFill>
              </a:rPr>
              <a:t>Война!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600" b="1"/>
              <a:t>22 июня,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600" b="1"/>
              <a:t>ровно в 4 часа,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600" b="1"/>
              <a:t>Киев бомбили,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600" b="1"/>
              <a:t>нам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600" b="1"/>
              <a:t>объявили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600" b="1"/>
              <a:t>что началась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600" b="1"/>
              <a:t>война</a:t>
            </a:r>
            <a:r>
              <a:rPr lang="ru-RU" altLang="ru-RU" sz="3600"/>
              <a:t>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9 мая мы отмечаем великий праздник – День Победы ,70 годовщину Победы советского народа в Великой войне.</a:t>
            </a:r>
          </a:p>
          <a:p>
            <a:pPr algn="ctr" eaLnBrk="1" hangingPunct="1">
              <a:buFontTx/>
              <a:buNone/>
            </a:pPr>
            <a:r>
              <a:rPr lang="ru-RU" altLang="ru-RU" smtClean="0"/>
              <a:t>Много горя и страха принесла война, но несмотря на голод, холод, разруху, наш народ победил. Он победил страшного врага, который поработил много государств и заставил их жить в страхе, народ , который победил  - фашизм!</a:t>
            </a:r>
          </a:p>
        </p:txBody>
      </p:sp>
      <p:pic>
        <p:nvPicPr>
          <p:cNvPr id="112644" name="levitan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2" fill="hold"/>
                                        <p:tgtEl>
                                          <p:spTgt spid="112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/>
              <a:t>День Победы</a:t>
            </a:r>
            <a:endParaRPr lang="en-US" altLang="ru-RU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День Победы - праздник всей страны!</a:t>
            </a:r>
            <a:endParaRPr lang="en-US" alt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Духовой оркестр играет марши.</a:t>
            </a:r>
            <a:endParaRPr lang="en-US" alt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День Победы - праздник седины. </a:t>
            </a:r>
            <a:endParaRPr lang="en-US" alt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Наших прадедов, дедов. Даже тех, </a:t>
            </a:r>
            <a:endParaRPr lang="en-US" alt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кто не видал войны,-</a:t>
            </a:r>
            <a:endParaRPr lang="en-US" alt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Но её крылом задет был каждый</a:t>
            </a:r>
            <a:endParaRPr lang="en-US" alt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Поздравляем с Днём Победы мы! </a:t>
            </a:r>
            <a:endParaRPr lang="en-US" alt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Этот день для всей России важный!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война\войнай\Rodina_mat-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0"/>
            <a:ext cx="5040312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20_bi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8625" y="1214438"/>
            <a:ext cx="40338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Ревели чёрные крылья,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Свистел ураган свинца,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Но парни границу закрыли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 собственные сердца.</a:t>
            </a:r>
          </a:p>
        </p:txBody>
      </p:sp>
      <p:pic>
        <p:nvPicPr>
          <p:cNvPr id="8195" name="Picture 7" descr="Пам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781425" cy="5113338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Каска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781550"/>
            <a:ext cx="2736850" cy="207645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  <a:latin typeface="Arial Black" panose="020B0A04020102020204" pitchFamily="34" charset="0"/>
              </a:rPr>
              <a:t>Брестская крепость</a:t>
            </a:r>
          </a:p>
        </p:txBody>
      </p:sp>
      <p:pic>
        <p:nvPicPr>
          <p:cNvPr id="9219" name="Picture 3" descr="брестская крепость">
            <a:hlinkClick r:id="rId2"/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4633913" cy="5732462"/>
          </a:xfrm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smtClean="0"/>
              <a:t>Я – Брест. Я стою обожженный. 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/>
              <a:t>Я бьюсь за солдатскую честь.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/>
              <a:t>И нету здесь, нету сраженных,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/>
              <a:t>Здесь только убитые есть.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95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8750"/>
            <a:ext cx="8713787" cy="6567488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1942_1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5725"/>
            <a:ext cx="9144000" cy="694372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505</Words>
  <Application>Microsoft Office PowerPoint</Application>
  <PresentationFormat>Экран (4:3)</PresentationFormat>
  <Paragraphs>73</Paragraphs>
  <Slides>31</Slides>
  <Notes>1</Notes>
  <HiddenSlides>0</HiddenSlides>
  <MMClips>4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Mistral</vt:lpstr>
      <vt:lpstr>Calibri</vt:lpstr>
      <vt:lpstr>Arial Black</vt:lpstr>
      <vt:lpstr>Albertus Extra Bold</vt:lpstr>
      <vt:lpstr>Times New Roman</vt:lpstr>
      <vt:lpstr>Оформление по умолчанию</vt:lpstr>
      <vt:lpstr>Пакет</vt:lpstr>
      <vt:lpstr>70-летию  Победы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Брестская крепость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Плач   матерей  по  погибшим.</vt:lpstr>
      <vt:lpstr>Битва за Москву</vt:lpstr>
      <vt:lpstr>Презентация PowerPoint</vt:lpstr>
      <vt:lpstr>Битва за Москву</vt:lpstr>
      <vt:lpstr>Сталинградская битва</vt:lpstr>
      <vt:lpstr>Курская битва</vt:lpstr>
      <vt:lpstr>Презентация PowerPoint</vt:lpstr>
      <vt:lpstr>Презентация PowerPoint</vt:lpstr>
      <vt:lpstr>Презентация PowerPoint</vt:lpstr>
      <vt:lpstr>Презентация PowerPoint</vt:lpstr>
      <vt:lpstr>Битва за Берлин</vt:lpstr>
      <vt:lpstr>Презентация PowerPoint</vt:lpstr>
      <vt:lpstr>Презентация PowerPoint</vt:lpstr>
      <vt:lpstr>« ПУСТЬ  ПОКОЛЕНИЯ ЗНАЮТ…»</vt:lpstr>
      <vt:lpstr>Презентация PowerPoint</vt:lpstr>
      <vt:lpstr>Детский  лагерь  Саласпилс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70-летию Победы посвящается…</dc:title>
  <dc:creator>Игорь Изотов</dc:creator>
  <cp:lastModifiedBy>Алексей Назаров</cp:lastModifiedBy>
  <cp:revision>37</cp:revision>
  <dcterms:created xsi:type="dcterms:W3CDTF">2009-08-30T20:25:23Z</dcterms:created>
  <dcterms:modified xsi:type="dcterms:W3CDTF">2015-05-10T18:44:06Z</dcterms:modified>
</cp:coreProperties>
</file>