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65618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№6»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Сергиев Посад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8143056" cy="41044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 себе в пример героя: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Л.М. Павличенко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(1916 – 1974)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ученица 4 «В» класса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Никифорова Ксения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Е.А.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8680"/>
            <a:ext cx="4392487" cy="5775921"/>
          </a:xfrm>
        </p:spPr>
      </p:pic>
    </p:spTree>
    <p:extLst>
      <p:ext uri="{BB962C8B-B14F-4D97-AF65-F5344CB8AC3E}">
        <p14:creationId xmlns:p14="http://schemas.microsoft.com/office/powerpoint/2010/main" val="15271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2"/>
            <a:ext cx="4546848" cy="39604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80728"/>
            <a:ext cx="3650438" cy="5446043"/>
          </a:xfrm>
        </p:spPr>
      </p:pic>
    </p:spTree>
    <p:extLst>
      <p:ext uri="{BB962C8B-B14F-4D97-AF65-F5344CB8AC3E}">
        <p14:creationId xmlns:p14="http://schemas.microsoft.com/office/powerpoint/2010/main" val="29798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огневой позиции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4038600" cy="307860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20888"/>
            <a:ext cx="4038600" cy="3312368"/>
          </a:xfrm>
        </p:spPr>
      </p:pic>
    </p:spTree>
    <p:extLst>
      <p:ext uri="{BB962C8B-B14F-4D97-AF65-F5344CB8AC3E}">
        <p14:creationId xmlns:p14="http://schemas.microsoft.com/office/powerpoint/2010/main" val="42936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Герой Советского Союза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72" y="1935163"/>
            <a:ext cx="3608655" cy="4389437"/>
          </a:xfrm>
        </p:spPr>
      </p:pic>
    </p:spTree>
    <p:extLst>
      <p:ext uri="{BB962C8B-B14F-4D97-AF65-F5344CB8AC3E}">
        <p14:creationId xmlns:p14="http://schemas.microsoft.com/office/powerpoint/2010/main" val="5652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1976 году, в память 60-летия со дня рождения Л. М. Павличенко в СССР вышла почтовая марка с её изображением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04864"/>
            <a:ext cx="3046315" cy="4389437"/>
          </a:xfrm>
        </p:spPr>
      </p:pic>
    </p:spTree>
    <p:extLst>
      <p:ext uri="{BB962C8B-B14F-4D97-AF65-F5344CB8AC3E}">
        <p14:creationId xmlns:p14="http://schemas.microsoft.com/office/powerpoint/2010/main" val="33071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Корабль "Людмила Павличенко" спустили на воду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1976 году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6912768" cy="4389437"/>
          </a:xfrm>
        </p:spPr>
      </p:pic>
    </p:spTree>
    <p:extLst>
      <p:ext uri="{BB962C8B-B14F-4D97-AF65-F5344CB8AC3E}">
        <p14:creationId xmlns:p14="http://schemas.microsoft.com/office/powerpoint/2010/main" val="2141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Мемориальная доска Людмиле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Павличенко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4680520" cy="4680520"/>
          </a:xfrm>
        </p:spPr>
      </p:pic>
    </p:spTree>
    <p:extLst>
      <p:ext uri="{BB962C8B-B14F-4D97-AF65-F5344CB8AC3E}">
        <p14:creationId xmlns:p14="http://schemas.microsoft.com/office/powerpoint/2010/main" val="22358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259429" cy="5472608"/>
          </a:xfrm>
        </p:spPr>
      </p:pic>
    </p:spTree>
    <p:extLst>
      <p:ext uri="{BB962C8B-B14F-4D97-AF65-F5344CB8AC3E}">
        <p14:creationId xmlns:p14="http://schemas.microsoft.com/office/powerpoint/2010/main" val="9853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80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Муниципальное бюджетное общеобразовательное учреждение «Средняя общеобразовательная школа №6» г. Сергиев Посад </vt:lpstr>
      <vt:lpstr>Презентация PowerPoint</vt:lpstr>
      <vt:lpstr>Презентация PowerPoint</vt:lpstr>
      <vt:lpstr>На огневой позиции</vt:lpstr>
      <vt:lpstr>Герой Советского Союза</vt:lpstr>
      <vt:lpstr>В 1976 году, в память 60-летия со дня рождения Л. М. Павличенко в СССР вышла почтовая марка с её изображением</vt:lpstr>
      <vt:lpstr>Корабль "Людмила Павличенко" спустили на воду в 1976 году</vt:lpstr>
      <vt:lpstr>Мемориальная доска Людмиле Павличенко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№6» г. Сергиев Посад </dc:title>
  <dc:creator>Smylik</dc:creator>
  <cp:lastModifiedBy>Smylik</cp:lastModifiedBy>
  <cp:revision>7</cp:revision>
  <dcterms:created xsi:type="dcterms:W3CDTF">2015-04-04T14:54:23Z</dcterms:created>
  <dcterms:modified xsi:type="dcterms:W3CDTF">2015-04-04T15:50:55Z</dcterms:modified>
</cp:coreProperties>
</file>