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188640"/>
            <a:ext cx="7851648" cy="1656184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«Средняя общеобразовательная школа №6»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Сергиев Посад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33400" y="2348880"/>
            <a:ext cx="8143056" cy="410445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Возьми себе в пример героя:</a:t>
            </a:r>
          </a:p>
          <a:p>
            <a:pPr algn="ctr"/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Л.М. Павличенко</a:t>
            </a:r>
          </a:p>
          <a:p>
            <a:pPr algn="ctr"/>
            <a:r>
              <a:rPr lang="ru-RU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(1916 – 1974)</a:t>
            </a: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Выполнили: ученица 4 «В» класса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Никифорова Ксения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читель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высшей квалификационной категории: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Степанова Е.А.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73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48680"/>
            <a:ext cx="4392487" cy="5775921"/>
          </a:xfrm>
        </p:spPr>
      </p:pic>
    </p:spTree>
    <p:extLst>
      <p:ext uri="{BB962C8B-B14F-4D97-AF65-F5344CB8AC3E}">
        <p14:creationId xmlns:p14="http://schemas.microsoft.com/office/powerpoint/2010/main" val="152711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16832"/>
            <a:ext cx="4546848" cy="396044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980728"/>
            <a:ext cx="3650438" cy="5446043"/>
          </a:xfrm>
        </p:spPr>
      </p:pic>
    </p:spTree>
    <p:extLst>
      <p:ext uri="{BB962C8B-B14F-4D97-AF65-F5344CB8AC3E}">
        <p14:creationId xmlns:p14="http://schemas.microsoft.com/office/powerpoint/2010/main" val="297983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огневой позиции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068960"/>
            <a:ext cx="4038600" cy="3078604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420888"/>
            <a:ext cx="4038600" cy="3312368"/>
          </a:xfrm>
        </p:spPr>
      </p:pic>
    </p:spTree>
    <p:extLst>
      <p:ext uri="{BB962C8B-B14F-4D97-AF65-F5344CB8AC3E}">
        <p14:creationId xmlns:p14="http://schemas.microsoft.com/office/powerpoint/2010/main" val="429366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Герой Советского Союза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7672" y="1935163"/>
            <a:ext cx="3608655" cy="4389437"/>
          </a:xfrm>
        </p:spPr>
      </p:pic>
    </p:spTree>
    <p:extLst>
      <p:ext uri="{BB962C8B-B14F-4D97-AF65-F5344CB8AC3E}">
        <p14:creationId xmlns:p14="http://schemas.microsoft.com/office/powerpoint/2010/main" val="56525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1976 году, в память 60-летия со дня рождения Л. М. Павличенко в СССР вышла почтовая марка с её изображением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204864"/>
            <a:ext cx="3046315" cy="4389437"/>
          </a:xfrm>
        </p:spPr>
      </p:pic>
    </p:spTree>
    <p:extLst>
      <p:ext uri="{BB962C8B-B14F-4D97-AF65-F5344CB8AC3E}">
        <p14:creationId xmlns:p14="http://schemas.microsoft.com/office/powerpoint/2010/main" val="330716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Корабль "Людмила Павличенко" спустили на воду в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1976 году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76872"/>
            <a:ext cx="6912768" cy="4389437"/>
          </a:xfrm>
        </p:spPr>
      </p:pic>
    </p:spTree>
    <p:extLst>
      <p:ext uri="{BB962C8B-B14F-4D97-AF65-F5344CB8AC3E}">
        <p14:creationId xmlns:p14="http://schemas.microsoft.com/office/powerpoint/2010/main" val="21417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Мемориальная доска Людмиле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Павличенко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88840"/>
            <a:ext cx="4680520" cy="4680520"/>
          </a:xfrm>
        </p:spPr>
      </p:pic>
    </p:spTree>
    <p:extLst>
      <p:ext uri="{BB962C8B-B14F-4D97-AF65-F5344CB8AC3E}">
        <p14:creationId xmlns:p14="http://schemas.microsoft.com/office/powerpoint/2010/main" val="223588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124744"/>
            <a:ext cx="7259429" cy="5472608"/>
          </a:xfrm>
        </p:spPr>
      </p:pic>
    </p:spTree>
    <p:extLst>
      <p:ext uri="{BB962C8B-B14F-4D97-AF65-F5344CB8AC3E}">
        <p14:creationId xmlns:p14="http://schemas.microsoft.com/office/powerpoint/2010/main" val="985318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80</Words>
  <Application>Microsoft Office PowerPoint</Application>
  <PresentationFormat>Экран (4:3)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Муниципальное бюджетное общеобразовательное учреждение «Средняя общеобразовательная школа №6» г. Сергиев Посад </vt:lpstr>
      <vt:lpstr>Презентация PowerPoint</vt:lpstr>
      <vt:lpstr>Презентация PowerPoint</vt:lpstr>
      <vt:lpstr>На огневой позиции</vt:lpstr>
      <vt:lpstr>Герой Советского Союза</vt:lpstr>
      <vt:lpstr>В 1976 году, в память 60-летия со дня рождения Л. М. Павличенко в СССР вышла почтовая марка с её изображением</vt:lpstr>
      <vt:lpstr>Корабль "Людмила Павличенко" спустили на воду в 1976 году</vt:lpstr>
      <vt:lpstr>Мемориальная доска Людмиле Павличенко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«Средняя общеобразовательная школа №6» г. Сергиев Посад </dc:title>
  <dc:creator>Smylik</dc:creator>
  <cp:lastModifiedBy>Smylik</cp:lastModifiedBy>
  <cp:revision>7</cp:revision>
  <dcterms:created xsi:type="dcterms:W3CDTF">2015-04-04T14:54:23Z</dcterms:created>
  <dcterms:modified xsi:type="dcterms:W3CDTF">2015-04-04T15:50:55Z</dcterms:modified>
</cp:coreProperties>
</file>