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1" r:id="rId2"/>
    <p:sldId id="258" r:id="rId3"/>
    <p:sldId id="262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42" autoAdjust="0"/>
    <p:restoredTop sz="94660"/>
  </p:normalViewPr>
  <p:slideViewPr>
    <p:cSldViewPr>
      <p:cViewPr>
        <p:scale>
          <a:sx n="90" d="100"/>
          <a:sy n="90" d="100"/>
        </p:scale>
        <p:origin x="-516" y="30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68C4FF4-6EE1-4A76-9B8F-B2F594D6C87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27.05.2015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BF7A747-1B53-4B3F-B8D2-D8AB0E12814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24BD201-5F9C-4593-BEFD-74C971F0B55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27.05.2015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B22E6F0-797A-404D-B2F0-96032D2C16E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37A3035-02C7-4538-A480-C6887B19F5A6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27.05.2015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18664C-3B03-4311-A452-8E87A1DF2E36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152DDE1-E9F2-4B50-AB95-1A36B28481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27.05.2015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087BA6C-DE82-4922-A007-5CB817EE4E20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011FA9-72D4-4D0D-AA04-5200C8F96D1C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27.05.2015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4CBFCBB-F7D8-4AD9-B5F9-93687358CA6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18AA105-3B9A-485F-A7BD-B3B1C1BFF99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27.05.2015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9217202-91A5-4841-8837-12B3422A9C1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003E727-7E97-4B76-A273-97C117DFD6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27.05.2015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9F140D1-42AB-456C-B3EB-2E58162D29C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62FDA9A-A9AF-4522-BA4E-959710ABA8F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27.05.2015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4C3DF-49FF-4AA4-A1AB-8615103FAECA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81C31E6-6AC6-4E62-806B-D0CB1E8C626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27.05.2015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1B0E188-B191-46AC-99B7-5113417AE6A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9E59BE0-226E-4980-AAF5-F1A9DF7C7AE8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27.05.2015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ED8319C-EFFD-43A6-A723-9E31BBA50F6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194FB44-2B3A-4EA5-B708-4FEB9F41BBF1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27.05.2015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51498-F984-481A-8E8C-4DDFA9BC918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img-fotki.yandex.ru/get/9744/134091466.13a/0_e61ea_86abbab0_S" TargetMode="External"/><Relationship Id="rId2" Type="http://schemas.openxmlformats.org/officeDocument/2006/relationships/hyperlink" Target="http://linda6035.ucoz.ru/" TargetMode="External"/><Relationship Id="rId1" Type="http://schemas.openxmlformats.org/officeDocument/2006/relationships/slideLayout" Target="../slideLayouts/slideLayout6.xml"/><Relationship Id="rId6" Type="http://schemas.openxmlformats.org/officeDocument/2006/relationships/hyperlink" Target="https://img-fotki.yandex.ru/get/9758/134091466.117/0_dd3b5_141b061e_S" TargetMode="External"/><Relationship Id="rId5" Type="http://schemas.openxmlformats.org/officeDocument/2006/relationships/hyperlink" Target="http://img-fotki.yandex.ru/get/9326/16969765.1a0/0_7e418_89034f51_L.png" TargetMode="External"/><Relationship Id="rId4" Type="http://schemas.openxmlformats.org/officeDocument/2006/relationships/hyperlink" Target="https://img-fotki.yandex.ru/get/6422/134091466.34/0_91e3b_ff38d5cf_S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28662" y="3214686"/>
            <a:ext cx="6500858" cy="1143008"/>
          </a:xfrm>
        </p:spPr>
        <p:txBody>
          <a:bodyPr anchor="ctr"/>
          <a:lstStyle/>
          <a:p>
            <a:r>
              <a:rPr lang="ru-RU" sz="5400" b="1" dirty="0" smtClean="0">
                <a:ln w="19050">
                  <a:solidFill>
                    <a:prstClr val="white"/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onotype Corsiva" pitchFamily="66" charset="0"/>
                <a:cs typeface="Arial" charset="0"/>
              </a:rPr>
              <a:t>Шаблон презентации</a:t>
            </a:r>
            <a:endParaRPr lang="ru-RU" sz="5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00100" y="4643446"/>
            <a:ext cx="6429420" cy="1500198"/>
          </a:xfrm>
        </p:spPr>
        <p:txBody>
          <a:bodyPr/>
          <a:lstStyle/>
          <a:p>
            <a:pPr>
              <a:spcBef>
                <a:spcPct val="0"/>
              </a:spcBef>
              <a:defRPr/>
            </a:pPr>
            <a:r>
              <a:rPr lang="ru-RU" sz="2000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cs typeface="Arial" charset="0"/>
              </a:rPr>
              <a:t>Автор : Фокина Лидия Петровна, </a:t>
            </a:r>
          </a:p>
          <a:p>
            <a:pPr>
              <a:spcBef>
                <a:spcPct val="0"/>
              </a:spcBef>
              <a:defRPr/>
            </a:pPr>
            <a:r>
              <a:rPr lang="ru-RU" sz="2000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cs typeface="Arial" charset="0"/>
              </a:rPr>
              <a:t>учитель начальных классов</a:t>
            </a:r>
          </a:p>
          <a:p>
            <a:pPr>
              <a:spcBef>
                <a:spcPct val="0"/>
              </a:spcBef>
              <a:defRPr/>
            </a:pPr>
            <a:r>
              <a:rPr lang="ru-RU" sz="2000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cs typeface="Arial" charset="0"/>
              </a:rPr>
              <a:t>МКОУ «СОШ ст. Евсино» </a:t>
            </a:r>
          </a:p>
          <a:p>
            <a:pPr>
              <a:spcBef>
                <a:spcPct val="0"/>
              </a:spcBef>
              <a:defRPr/>
            </a:pPr>
            <a:r>
              <a:rPr lang="ru-RU" sz="2000" dirty="0" err="1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cs typeface="Arial" charset="0"/>
              </a:rPr>
              <a:t>Искитимского</a:t>
            </a:r>
            <a:r>
              <a:rPr lang="ru-RU" sz="2000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cs typeface="Arial" charset="0"/>
              </a:rPr>
              <a:t> района Новосибирской области</a:t>
            </a:r>
          </a:p>
          <a:p>
            <a:pPr>
              <a:spcBef>
                <a:spcPct val="0"/>
              </a:spcBef>
              <a:defRPr/>
            </a:pPr>
            <a:r>
              <a:rPr lang="ru-RU" sz="2000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cs typeface="Arial" charset="0"/>
              </a:rPr>
              <a:t>2015</a:t>
            </a:r>
            <a:endParaRPr lang="ru-RU" sz="2000" dirty="0" smtClean="0">
              <a:solidFill>
                <a:schemeClr val="accent3">
                  <a:lumMod val="50000"/>
                </a:schemeClr>
              </a:solidFill>
              <a:latin typeface="Arial" charset="0"/>
              <a:cs typeface="Arial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28604"/>
            <a:ext cx="5472122" cy="642942"/>
          </a:xfrm>
        </p:spPr>
        <p:txBody>
          <a:bodyPr/>
          <a:lstStyle/>
          <a:p>
            <a:r>
              <a:rPr lang="ru-RU" sz="3200" b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Используемые источники</a:t>
            </a:r>
            <a:br>
              <a:rPr lang="ru-RU" sz="3200" b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</a:br>
            <a:endParaRPr lang="ru-RU" sz="3200" b="1" dirty="0"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grpSp>
        <p:nvGrpSpPr>
          <p:cNvPr id="3" name="Группа 1"/>
          <p:cNvGrpSpPr>
            <a:grpSpLocks/>
          </p:cNvGrpSpPr>
          <p:nvPr/>
        </p:nvGrpSpPr>
        <p:grpSpPr bwMode="auto">
          <a:xfrm>
            <a:off x="428596" y="2857496"/>
            <a:ext cx="5572164" cy="3543382"/>
            <a:chOff x="607288" y="-815361"/>
            <a:chExt cx="7925152" cy="6385904"/>
          </a:xfrm>
        </p:grpSpPr>
        <p:sp>
          <p:nvSpPr>
            <p:cNvPr id="4" name="Прямоугольник 3"/>
            <p:cNvSpPr/>
            <p:nvPr/>
          </p:nvSpPr>
          <p:spPr>
            <a:xfrm>
              <a:off x="607288" y="-815361"/>
              <a:ext cx="7925152" cy="53803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chemeClr val="accent3">
                      <a:lumMod val="50000"/>
                    </a:schemeClr>
                  </a:solidFill>
                  <a:latin typeface="Monotype Corsiva" pitchFamily="66" charset="0"/>
                  <a:cs typeface="Arial" charset="0"/>
                </a:rPr>
                <a:t>Вы </a:t>
              </a:r>
              <a:r>
                <a:rPr lang="ru-RU" dirty="0" smtClean="0">
                  <a:solidFill>
                    <a:schemeClr val="accent3">
                      <a:lumMod val="50000"/>
                    </a:schemeClr>
                  </a:solidFill>
                  <a:latin typeface="Monotype Corsiva" pitchFamily="66" charset="0"/>
                  <a:cs typeface="Arial" charset="0"/>
                </a:rPr>
                <a:t>можете использовать </a:t>
              </a:r>
              <a:endParaRPr lang="ru-RU" dirty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  <a:cs typeface="Arial" charset="0"/>
              </a:endParaRP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chemeClr val="accent3">
                      <a:lumMod val="50000"/>
                    </a:schemeClr>
                  </a:solidFill>
                  <a:latin typeface="Monotype Corsiva" pitchFamily="66" charset="0"/>
                  <a:cs typeface="Arial" charset="0"/>
                </a:rPr>
                <a:t>данное оформление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chemeClr val="accent3">
                      <a:lumMod val="50000"/>
                    </a:schemeClr>
                  </a:solidFill>
                  <a:latin typeface="Monotype Corsiva" pitchFamily="66" charset="0"/>
                  <a:cs typeface="Arial" charset="0"/>
                </a:rPr>
                <a:t>для создания своих презентаций,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chemeClr val="accent3">
                      <a:lumMod val="50000"/>
                    </a:schemeClr>
                  </a:solidFill>
                  <a:latin typeface="Monotype Corsiva" pitchFamily="66" charset="0"/>
                  <a:cs typeface="Arial" charset="0"/>
                </a:rPr>
                <a:t>но в своей презентации вы должны указать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chemeClr val="accent3">
                      <a:lumMod val="50000"/>
                    </a:schemeClr>
                  </a:solidFill>
                  <a:latin typeface="Monotype Corsiva" pitchFamily="66" charset="0"/>
                  <a:cs typeface="Arial" charset="0"/>
                </a:rPr>
                <a:t>источник шаблона: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800" dirty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  <a:cs typeface="Arial" charset="0"/>
              </a:endParaRP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chemeClr val="accent3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  <a:cs typeface="Arial" charset="0"/>
                </a:rPr>
                <a:t>Фокина Лидия Петровна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chemeClr val="accent3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  <a:cs typeface="Arial" charset="0"/>
                </a:rPr>
                <a:t>учитель начальных классов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chemeClr val="accent3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  <a:cs typeface="Arial" charset="0"/>
                </a:rPr>
                <a:t>МКОУ «СОШ ст. Евсино»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 err="1">
                  <a:solidFill>
                    <a:schemeClr val="accent3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  <a:cs typeface="Arial" charset="0"/>
                </a:rPr>
                <a:t>Искитимского</a:t>
              </a:r>
              <a:r>
                <a:rPr lang="ru-RU" dirty="0">
                  <a:solidFill>
                    <a:schemeClr val="accent3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  <a:cs typeface="Arial" charset="0"/>
                </a:rPr>
                <a:t> района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chemeClr val="accent3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  <a:cs typeface="Arial" charset="0"/>
                </a:rPr>
                <a:t>Новосибирской области</a:t>
              </a:r>
              <a:endParaRPr lang="ru-RU" dirty="0">
                <a:solidFill>
                  <a:schemeClr val="accent3">
                    <a:lumMod val="50000"/>
                  </a:schemeClr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5" name="Прямоугольник 3"/>
            <p:cNvSpPr>
              <a:spLocks noChangeArrowheads="1"/>
            </p:cNvSpPr>
            <p:nvPr/>
          </p:nvSpPr>
          <p:spPr bwMode="auto">
            <a:xfrm>
              <a:off x="1366079" y="4849462"/>
              <a:ext cx="6407569" cy="72108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ru-RU" sz="2000" b="1" dirty="0" smtClean="0">
                  <a:solidFill>
                    <a:schemeClr val="accent3">
                      <a:lumMod val="50000"/>
                    </a:schemeClr>
                  </a:solidFill>
                  <a:latin typeface="Monotype Corsiva" pitchFamily="66" charset="0"/>
                  <a:cs typeface="Arial" charset="0"/>
                </a:rPr>
                <a:t>Сайт</a:t>
              </a:r>
              <a:r>
                <a:rPr lang="en-US" sz="2000" b="1" dirty="0" smtClean="0">
                  <a:solidFill>
                    <a:schemeClr val="accent3">
                      <a:lumMod val="50000"/>
                    </a:schemeClr>
                  </a:solidFill>
                  <a:latin typeface="Monotype Corsiva" pitchFamily="66" charset="0"/>
                  <a:hlinkClick r:id="rId2"/>
                </a:rPr>
                <a:t> http://linda6035.ucoz.ru/</a:t>
              </a:r>
              <a:r>
                <a:rPr lang="ru-RU" sz="2000" dirty="0" smtClean="0">
                  <a:solidFill>
                    <a:schemeClr val="accent3">
                      <a:lumMod val="50000"/>
                    </a:schemeClr>
                  </a:solidFill>
                  <a:latin typeface="Monotype Corsiva" pitchFamily="66" charset="0"/>
                  <a:cs typeface="Arial" charset="0"/>
                </a:rPr>
                <a:t> </a:t>
              </a:r>
              <a:r>
                <a:rPr lang="en-US" sz="2000" dirty="0" smtClean="0">
                  <a:solidFill>
                    <a:schemeClr val="accent3">
                      <a:lumMod val="50000"/>
                    </a:schemeClr>
                  </a:solidFill>
                  <a:latin typeface="Monotype Corsiva" pitchFamily="66" charset="0"/>
                  <a:cs typeface="Arial" charset="0"/>
                </a:rPr>
                <a:t> </a:t>
              </a:r>
              <a:r>
                <a:rPr lang="ru-RU" sz="2000" dirty="0" smtClean="0">
                  <a:solidFill>
                    <a:schemeClr val="accent3">
                      <a:lumMod val="50000"/>
                    </a:schemeClr>
                  </a:solidFill>
                  <a:latin typeface="Monotype Corsiva" pitchFamily="66" charset="0"/>
                  <a:cs typeface="Arial" charset="0"/>
                </a:rPr>
                <a:t> </a:t>
              </a:r>
              <a:endParaRPr lang="ru-RU" sz="2000" dirty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  <a:cs typeface="Arial" charset="0"/>
              </a:endParaRPr>
            </a:p>
          </p:txBody>
        </p:sp>
      </p:grp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500034" y="956251"/>
            <a:ext cx="5500726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Ландшафт 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  <a:hlinkClick r:id="rId3"/>
              </a:rPr>
              <a:t>https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  <a:hlinkClick r:id="rId3"/>
              </a:rPr>
              <a:t>://</a:t>
            </a:r>
            <a:r>
              <a:rPr kumimoji="0" lang="en-US" sz="1400" b="0" i="0" u="none" strike="noStrike" cap="none" normalizeH="0" baseline="0" dirty="0" err="1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  <a:hlinkClick r:id="rId3"/>
              </a:rPr>
              <a:t>img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  <a:hlinkClick r:id="rId3"/>
              </a:rPr>
              <a:t>-</a:t>
            </a:r>
            <a:r>
              <a:rPr kumimoji="0" lang="en-US" sz="1400" b="0" i="0" u="none" strike="noStrike" cap="none" normalizeH="0" baseline="0" dirty="0" err="1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  <a:hlinkClick r:id="rId3"/>
              </a:rPr>
              <a:t>fotki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  <a:hlinkClick r:id="rId3"/>
              </a:rPr>
              <a:t>.</a:t>
            </a:r>
            <a:r>
              <a:rPr kumimoji="0" lang="en-US" sz="1400" b="0" i="0" u="none" strike="noStrike" cap="none" normalizeH="0" baseline="0" dirty="0" err="1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  <a:hlinkClick r:id="rId3"/>
              </a:rPr>
              <a:t>yandex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  <a:hlinkClick r:id="rId3"/>
              </a:rPr>
              <a:t>.</a:t>
            </a:r>
            <a:r>
              <a:rPr kumimoji="0" lang="en-US" sz="1400" b="0" i="0" u="none" strike="noStrike" cap="none" normalizeH="0" baseline="0" dirty="0" err="1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  <a:hlinkClick r:id="rId3"/>
              </a:rPr>
              <a:t>ru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  <a:hlinkClick r:id="rId3"/>
              </a:rPr>
              <a:t>/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  <a:hlinkClick r:id="rId3"/>
              </a:rPr>
              <a:t>get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  <a:hlinkClick r:id="rId3"/>
              </a:rPr>
              <a:t>/9744/134091466.13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  <a:hlinkClick r:id="rId3"/>
              </a:rPr>
              <a:t>a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  <a:hlinkClick r:id="rId3"/>
              </a:rPr>
              <a:t>/0_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  <a:hlinkClick r:id="rId3"/>
              </a:rPr>
              <a:t>e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  <a:hlinkClick r:id="rId3"/>
              </a:rPr>
              <a:t>61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  <a:hlinkClick r:id="rId3"/>
              </a:rPr>
              <a:t>ea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  <a:hlinkClick r:id="rId3"/>
              </a:rPr>
              <a:t>_86</a:t>
            </a:r>
            <a:r>
              <a:rPr kumimoji="0" lang="en-US" sz="1400" b="0" i="0" u="none" strike="noStrike" cap="none" normalizeH="0" baseline="0" dirty="0" err="1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  <a:hlinkClick r:id="rId3"/>
              </a:rPr>
              <a:t>abbab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  <a:hlinkClick r:id="rId3"/>
              </a:rPr>
              <a:t>0_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  <a:hlinkClick r:id="rId3"/>
              </a:rPr>
              <a:t>S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  <a:latin typeface="Monotype Corsiva" pitchFamily="66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Небо 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  <a:hlinkClick r:id="rId4"/>
              </a:rPr>
              <a:t>https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  <a:hlinkClick r:id="rId4"/>
              </a:rPr>
              <a:t>://</a:t>
            </a:r>
            <a:r>
              <a:rPr kumimoji="0" lang="en-US" sz="1400" b="0" i="0" u="none" strike="noStrike" cap="none" normalizeH="0" baseline="0" dirty="0" err="1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  <a:hlinkClick r:id="rId4"/>
              </a:rPr>
              <a:t>img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  <a:hlinkClick r:id="rId4"/>
              </a:rPr>
              <a:t>-</a:t>
            </a:r>
            <a:r>
              <a:rPr kumimoji="0" lang="en-US" sz="1400" b="0" i="0" u="none" strike="noStrike" cap="none" normalizeH="0" baseline="0" dirty="0" err="1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  <a:hlinkClick r:id="rId4"/>
              </a:rPr>
              <a:t>fotki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  <a:hlinkClick r:id="rId4"/>
              </a:rPr>
              <a:t>.</a:t>
            </a:r>
            <a:r>
              <a:rPr kumimoji="0" lang="en-US" sz="1400" b="0" i="0" u="none" strike="noStrike" cap="none" normalizeH="0" baseline="0" dirty="0" err="1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  <a:hlinkClick r:id="rId4"/>
              </a:rPr>
              <a:t>yandex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  <a:hlinkClick r:id="rId4"/>
              </a:rPr>
              <a:t>.</a:t>
            </a:r>
            <a:r>
              <a:rPr kumimoji="0" lang="en-US" sz="1400" b="0" i="0" u="none" strike="noStrike" cap="none" normalizeH="0" baseline="0" dirty="0" err="1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  <a:hlinkClick r:id="rId4"/>
              </a:rPr>
              <a:t>ru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  <a:hlinkClick r:id="rId4"/>
              </a:rPr>
              <a:t>/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  <a:hlinkClick r:id="rId4"/>
              </a:rPr>
              <a:t>get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  <a:hlinkClick r:id="rId4"/>
              </a:rPr>
              <a:t>/6422/134091466.34/0_91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  <a:hlinkClick r:id="rId4"/>
              </a:rPr>
              <a:t>e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  <a:hlinkClick r:id="rId4"/>
              </a:rPr>
              <a:t>3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  <a:hlinkClick r:id="rId4"/>
              </a:rPr>
              <a:t>b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  <a:hlinkClick r:id="rId4"/>
              </a:rPr>
              <a:t>_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  <a:hlinkClick r:id="rId4"/>
              </a:rPr>
              <a:t>ff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  <a:hlinkClick r:id="rId4"/>
              </a:rPr>
              <a:t>38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  <a:hlinkClick r:id="rId4"/>
              </a:rPr>
              <a:t>d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  <a:hlinkClick r:id="rId4"/>
              </a:rPr>
              <a:t>5</a:t>
            </a:r>
            <a:r>
              <a:rPr kumimoji="0" lang="en-US" sz="1400" b="0" i="0" u="none" strike="noStrike" cap="none" normalizeH="0" baseline="0" dirty="0" err="1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  <a:hlinkClick r:id="rId4"/>
              </a:rPr>
              <a:t>cf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  <a:hlinkClick r:id="rId4"/>
              </a:rPr>
              <a:t>_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  <a:hlinkClick r:id="rId4"/>
              </a:rPr>
              <a:t>S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  <a:latin typeface="Monotype Corsiva" pitchFamily="66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Рамка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  <a:hlinkClick r:id="rId5"/>
              </a:rPr>
              <a:t>http://img-fotki.yandex.ru/get/9326/16969765.1a0/0_7e418_89034f51_L.png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 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dirty="0" smtClean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</a:rPr>
              <a:t>Мишка </a:t>
            </a:r>
            <a:r>
              <a:rPr lang="en-US" sz="1400" dirty="0" smtClean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  <a:hlinkClick r:id="rId6"/>
              </a:rPr>
              <a:t>https://img-fotki.yandex.ru/get/9758/134091466.117/0_dd3b5_141b061e_S</a:t>
            </a:r>
            <a:r>
              <a:rPr lang="ru-RU" sz="1400" dirty="0" smtClean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</a:rPr>
              <a:t> </a:t>
            </a:r>
          </a:p>
          <a:p>
            <a:pPr marL="0" marR="0" lvl="0" indent="0" algn="ctr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  <a:latin typeface="Monotype Corsiva" pitchFamily="66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  <a:latin typeface="Monotype Corsiva" pitchFamily="66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Тема Office">
  <a:themeElements>
    <a:clrScheme name="Другая 33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4F6128"/>
      </a:hlink>
      <a:folHlink>
        <a:srgbClr val="4F6128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130</TotalTime>
  <Words>121</Words>
  <Application>Microsoft Office PowerPoint</Application>
  <PresentationFormat>Экран (4:3)</PresentationFormat>
  <Paragraphs>23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1_Тема Office</vt:lpstr>
      <vt:lpstr>Шаблон презентации</vt:lpstr>
      <vt:lpstr>Слайд 2</vt:lpstr>
      <vt:lpstr>Используемые источники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Берёзовый рай</dc:title>
  <dc:creator>Фокина Л. П. </dc:creator>
  <cp:lastModifiedBy>User</cp:lastModifiedBy>
  <cp:revision>8</cp:revision>
  <dcterms:created xsi:type="dcterms:W3CDTF">2014-07-06T18:18:01Z</dcterms:created>
  <dcterms:modified xsi:type="dcterms:W3CDTF">2015-05-26T18:35:56Z</dcterms:modified>
</cp:coreProperties>
</file>