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744/134091466.13a/0_e61ea_86abbab0_S" TargetMode="External"/><Relationship Id="rId7" Type="http://schemas.openxmlformats.org/officeDocument/2006/relationships/hyperlink" Target="https://img-fotki.yandex.ru/get/9895/134091466.117/0_dd3ea_e052b62a_S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9834/134091466.117/0_dd3e9_6228c73b_S" TargetMode="External"/><Relationship Id="rId5" Type="http://schemas.openxmlformats.org/officeDocument/2006/relationships/hyperlink" Target="http://img-fotki.yandex.ru/get/9326/16969765.1a0/0_7e418_89034f51_L.png" TargetMode="External"/><Relationship Id="rId4" Type="http://schemas.openxmlformats.org/officeDocument/2006/relationships/hyperlink" Target="https://img-fotki.yandex.ru/get/6422/134091466.34/0_91e3b_ff38d5cf_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214686"/>
            <a:ext cx="6500858" cy="1143008"/>
          </a:xfrm>
        </p:spPr>
        <p:txBody>
          <a:bodyPr anchor="ctr"/>
          <a:lstStyle/>
          <a:p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Шаблон презентации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643446"/>
            <a:ext cx="6429420" cy="1500198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Автор : Фокина Лидия Петровна, 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учитель начальных классов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МКОУ «СОШ ст. Евсино» 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района Новосибирской области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2015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472122" cy="64294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Используемые источники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428596" y="2857496"/>
            <a:ext cx="5572164" cy="3543382"/>
            <a:chOff x="607288" y="-815361"/>
            <a:chExt cx="7925152" cy="638590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07288" y="-815361"/>
              <a:ext cx="7925152" cy="53803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можете использовать 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Прямоугольник 3"/>
            <p:cNvSpPr>
              <a:spLocks noChangeArrowheads="1"/>
            </p:cNvSpPr>
            <p:nvPr/>
          </p:nvSpPr>
          <p:spPr bwMode="auto">
            <a:xfrm>
              <a:off x="1366079" y="4849462"/>
              <a:ext cx="6407569" cy="72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834738"/>
            <a:ext cx="550072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Ландшафт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/9744/134091466.13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61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_86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abbab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Небо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/6422/134091466.34/0_91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ff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38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d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5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cf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Рамка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http://img-fotki.yandex.ru/get/9326/16969765.1a0/0_7e418_89034f51_L.png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Пчёлка 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https://img-fotki.yandex.ru/get/9834/134091466.117/0_dd3e9_6228c73b_S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Пчёлка 1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https://img-fotki.yandex.ru/get/9895/134091466.117/0_dd3ea_e052b62a_S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126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1_Тема Office</vt:lpstr>
      <vt:lpstr>Шаблон презентации</vt:lpstr>
      <vt:lpstr>Слайд 2</vt:lpstr>
      <vt:lpstr>Используемые 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Берёзовый рай</dc:title>
  <dc:creator>Фокина Л. П. </dc:creator>
  <cp:lastModifiedBy>User</cp:lastModifiedBy>
  <cp:revision>9</cp:revision>
  <dcterms:created xsi:type="dcterms:W3CDTF">2014-07-06T18:18:01Z</dcterms:created>
  <dcterms:modified xsi:type="dcterms:W3CDTF">2015-05-26T18:36:26Z</dcterms:modified>
</cp:coreProperties>
</file>