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77" r:id="rId2"/>
    <p:sldId id="276" r:id="rId3"/>
    <p:sldId id="258" r:id="rId4"/>
    <p:sldId id="259" r:id="rId5"/>
    <p:sldId id="275" r:id="rId6"/>
    <p:sldId id="265" r:id="rId7"/>
    <p:sldId id="257" r:id="rId8"/>
    <p:sldId id="256" r:id="rId9"/>
    <p:sldId id="271" r:id="rId10"/>
    <p:sldId id="269" r:id="rId11"/>
    <p:sldId id="273" r:id="rId12"/>
    <p:sldId id="270" r:id="rId13"/>
    <p:sldId id="26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6BC93-FF51-4A1C-8E6A-2AB5D70650C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E16EB-88ED-4DA7-9B16-06A69169CC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Грибы </a:t>
            </a:r>
            <a:r>
              <a:rPr lang="ru-RU" dirty="0" err="1" smtClean="0"/>
              <a:t>Татищевского</a:t>
            </a:r>
            <a:r>
              <a:rPr lang="ru-RU" dirty="0" smtClean="0"/>
              <a:t> района, занесенные в Красную</a:t>
            </a:r>
            <a:r>
              <a:rPr lang="ru-RU" baseline="0" dirty="0" smtClean="0"/>
              <a:t> книгу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E16EB-88ED-4DA7-9B16-06A69169CC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EA9414-B135-4B7C-9B81-1D6097D6BB4B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279B04F-F59A-4673-A26E-E40F281C0E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357298"/>
            <a:ext cx="6643734" cy="18943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Проект на тему: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Загадочное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царство на </a:t>
            </a:r>
            <a:r>
              <a:rPr lang="ru-RU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Земле»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286256"/>
            <a:ext cx="3886200" cy="2088666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Автор работы: Бочкарева Евгения</a:t>
            </a:r>
            <a:endParaRPr lang="ru-RU" sz="1400" dirty="0" smtClean="0"/>
          </a:p>
          <a:p>
            <a:r>
              <a:rPr lang="ru-RU" sz="1400" dirty="0" smtClean="0"/>
              <a:t>у</a:t>
            </a:r>
            <a:r>
              <a:rPr lang="ru-RU" sz="1400" dirty="0" smtClean="0"/>
              <a:t>ченица 2 «А»</a:t>
            </a:r>
          </a:p>
          <a:p>
            <a:r>
              <a:rPr lang="ru-RU" sz="1400" dirty="0" smtClean="0"/>
              <a:t>МОУ </a:t>
            </a:r>
            <a:r>
              <a:rPr lang="ru-RU" sz="1400" dirty="0" smtClean="0"/>
              <a:t>«СОШ </a:t>
            </a:r>
            <a:r>
              <a:rPr lang="ru-RU" sz="1400" dirty="0" err="1" smtClean="0"/>
              <a:t>с.Сторожевка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Руководитель проекта:</a:t>
            </a:r>
          </a:p>
          <a:p>
            <a:r>
              <a:rPr lang="ru-RU" sz="1400" dirty="0" err="1" smtClean="0"/>
              <a:t>Скрипникова</a:t>
            </a:r>
            <a:r>
              <a:rPr lang="ru-RU" sz="1400" dirty="0" smtClean="0"/>
              <a:t> И.Н.,</a:t>
            </a:r>
          </a:p>
          <a:p>
            <a:r>
              <a:rPr lang="ru-RU" sz="1400" dirty="0" smtClean="0"/>
              <a:t>учитель начальных классов</a:t>
            </a:r>
            <a:endParaRPr lang="ru-RU" sz="1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Лангерманния</a:t>
            </a:r>
            <a:r>
              <a:rPr lang="ru-RU" dirty="0"/>
              <a:t> гигантская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8674" name="Picture 2" descr="C:\Users\Al\Desktop\ланрерманния гигантска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5715039" cy="45259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357950" y="1571613"/>
            <a:ext cx="24288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Это самый крупный съедобный гриб из группы дождевиков. </a:t>
            </a:r>
            <a:r>
              <a:rPr lang="ru-RU" dirty="0" smtClean="0"/>
              <a:t>Встречается </a:t>
            </a:r>
            <a:r>
              <a:rPr lang="ru-RU" dirty="0"/>
              <a:t>скорее нечасто, </a:t>
            </a:r>
            <a:r>
              <a:rPr lang="ru-RU" dirty="0" smtClean="0"/>
              <a:t>  </a:t>
            </a:r>
            <a:r>
              <a:rPr lang="ru-RU" dirty="0"/>
              <a:t>летом и осенью на </a:t>
            </a:r>
            <a:r>
              <a:rPr lang="ru-RU" dirty="0" smtClean="0"/>
              <a:t> в </a:t>
            </a:r>
            <a:r>
              <a:rPr lang="ru-RU" dirty="0"/>
              <a:t>садах, зарослях кустарников и на пастбищах, реже </a:t>
            </a:r>
            <a:r>
              <a:rPr lang="ru-RU" dirty="0" smtClean="0"/>
              <a:t>  </a:t>
            </a:r>
            <a:r>
              <a:rPr lang="ru-RU" dirty="0"/>
              <a:t>в лиственных лесах.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 Земляная </a:t>
            </a:r>
            <a:r>
              <a:rPr lang="ru-RU" dirty="0" err="1" smtClean="0"/>
              <a:t>звезда-цветкововидная</a:t>
            </a:r>
            <a:r>
              <a:rPr lang="ru-RU" dirty="0"/>
              <a:t> </a:t>
            </a:r>
          </a:p>
        </p:txBody>
      </p:sp>
      <p:pic>
        <p:nvPicPr>
          <p:cNvPr id="1026" name="Picture 2" descr="C:\Users\Al\Desktop\земляная звездочка бахромчатая.jpg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5742954" cy="45720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1357298"/>
            <a:ext cx="29289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Редкий и необычный </a:t>
            </a:r>
            <a:r>
              <a:rPr lang="ru-RU" dirty="0" smtClean="0"/>
              <a:t>гриб, хотя в наших лесах насчитывается около 30 видов. Ближайшие </a:t>
            </a:r>
            <a:r>
              <a:rPr lang="ru-RU" dirty="0" smtClean="0"/>
              <a:t>родственники дождевиков.</a:t>
            </a:r>
          </a:p>
          <a:p>
            <a:r>
              <a:rPr lang="ru-RU" dirty="0" smtClean="0"/>
              <a:t>Собирать </a:t>
            </a:r>
            <a:r>
              <a:rPr lang="ru-RU" dirty="0" smtClean="0"/>
              <a:t>можно только молодые </a:t>
            </a:r>
            <a:r>
              <a:rPr lang="ru-RU" dirty="0" err="1" smtClean="0"/>
              <a:t>грибы.Гриб</a:t>
            </a:r>
            <a:r>
              <a:rPr lang="ru-RU" dirty="0" smtClean="0"/>
              <a:t>  </a:t>
            </a:r>
            <a:r>
              <a:rPr lang="ru-RU" dirty="0" smtClean="0"/>
              <a:t>нельзя назвать вкусным. Очень уж красив. 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7467600" cy="917596"/>
          </a:xfrm>
        </p:spPr>
        <p:txBody>
          <a:bodyPr/>
          <a:lstStyle/>
          <a:p>
            <a:r>
              <a:rPr lang="ru-RU" dirty="0" smtClean="0"/>
              <a:t>Лакированный трутовик</a:t>
            </a:r>
            <a:endParaRPr lang="ru-RU" dirty="0"/>
          </a:p>
        </p:txBody>
      </p:sp>
      <p:pic>
        <p:nvPicPr>
          <p:cNvPr id="29698" name="Picture 2" descr="C:\Users\Al\Desktop\лакированный трутовик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5929354" cy="436808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357950" y="1500174"/>
            <a:ext cx="2428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</a:t>
            </a:r>
            <a:r>
              <a:rPr lang="ru-RU" dirty="0" smtClean="0"/>
              <a:t>древесный гриб. Изредка трутовик лакированный встречается на живых </a:t>
            </a:r>
            <a:r>
              <a:rPr lang="ru-RU" dirty="0" smtClean="0"/>
              <a:t>деревьях. Во </a:t>
            </a:r>
            <a:r>
              <a:rPr lang="ru-RU" dirty="0" smtClean="0"/>
              <a:t>многих странах его считают одним из лучших медицинских </a:t>
            </a:r>
            <a:r>
              <a:rPr lang="ru-RU" dirty="0" smtClean="0"/>
              <a:t>средств.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Al\Pictures\для презентации\LCnFJ13og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928910"/>
            <a:ext cx="3929090" cy="3929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Выводы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 результате исследования выяснила</a:t>
            </a:r>
            <a:r>
              <a:rPr lang="ru-RU" dirty="0" smtClean="0"/>
              <a:t>,</a:t>
            </a:r>
            <a:r>
              <a:rPr lang="ru-RU" dirty="0" smtClean="0"/>
              <a:t> что</a:t>
            </a:r>
            <a:r>
              <a:rPr lang="ru-RU" dirty="0" smtClean="0"/>
              <a:t> 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err="1" smtClean="0"/>
              <a:t>Татищевском</a:t>
            </a:r>
            <a:r>
              <a:rPr lang="ru-RU" dirty="0" smtClean="0"/>
              <a:t> районе  растут редкие грибы, занесенные в Красную </a:t>
            </a:r>
            <a:r>
              <a:rPr lang="ru-RU" dirty="0" smtClean="0"/>
              <a:t>книгу.</a:t>
            </a:r>
          </a:p>
          <a:p>
            <a:r>
              <a:rPr lang="ru-RU" dirty="0" smtClean="0"/>
              <a:t>Красная </a:t>
            </a:r>
            <a:r>
              <a:rPr lang="ru-RU" dirty="0" smtClean="0"/>
              <a:t>книга советует как сохранять редкие грибы.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54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Загадочное царство на Земле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 descr="C:\Users\Al\Desktop\дрожж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571876"/>
            <a:ext cx="2643206" cy="2500330"/>
          </a:xfrm>
          <a:prstGeom prst="rect">
            <a:avLst/>
          </a:prstGeom>
          <a:noFill/>
        </p:spPr>
      </p:pic>
      <p:pic>
        <p:nvPicPr>
          <p:cNvPr id="2053" name="Picture 5" descr="C:\Users\Al\Desktop\плесень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643050"/>
            <a:ext cx="2143140" cy="1650045"/>
          </a:xfrm>
          <a:prstGeom prst="rect">
            <a:avLst/>
          </a:prstGeom>
          <a:noFill/>
        </p:spPr>
      </p:pic>
      <p:pic>
        <p:nvPicPr>
          <p:cNvPr id="2054" name="Picture 6" descr="C:\Users\Al\Desktop\белый гри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643050"/>
            <a:ext cx="4714908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Гипотеза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43636" y="1600200"/>
            <a:ext cx="278608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</a:t>
            </a:r>
            <a:r>
              <a:rPr lang="ru-RU" dirty="0" smtClean="0"/>
              <a:t>Я считаю , что в нашей местности растут грибы, занесенные в </a:t>
            </a:r>
            <a:r>
              <a:rPr lang="ru-RU" dirty="0" smtClean="0">
                <a:solidFill>
                  <a:srgbClr val="FF0000"/>
                </a:solidFill>
              </a:rPr>
              <a:t>Красную книгу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3" name="Picture 1" descr="C:\Users\Al\Desktop\ле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5429288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Цели исследования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14876" y="1571612"/>
            <a:ext cx="3929090" cy="4786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/>
              <a:t>Выяснить, какие грибы  растут   </a:t>
            </a:r>
            <a:r>
              <a:rPr lang="ru-RU" dirty="0" err="1" smtClean="0"/>
              <a:t>Татищевском</a:t>
            </a:r>
            <a:r>
              <a:rPr lang="ru-RU" dirty="0" smtClean="0"/>
              <a:t>  районе , занесенные в Красную книгу.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12290" name="Picture 2" descr="http://img-fotki.yandex.ru/get/9805/86555450.3d/0_ad15d_94289bcd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C:\Users\Al\Pictures\для презентации\2631580_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2857496"/>
            <a:ext cx="3357586" cy="33575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/>
              <a:t> Узнать какие грибы занесены в Красную книгу Саратовской области.             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/>
              <a:t>Сделать    Красную книжку-малышку «Грибы </a:t>
            </a:r>
            <a:r>
              <a:rPr lang="ru-RU" dirty="0" err="1" smtClean="0"/>
              <a:t>Татищевского</a:t>
            </a:r>
            <a:r>
              <a:rPr lang="ru-RU" dirty="0" smtClean="0"/>
              <a:t> района»</a:t>
            </a:r>
            <a:endParaRPr lang="ru-RU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85810"/>
          </a:xfrm>
        </p:spPr>
        <p:txBody>
          <a:bodyPr/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Красная книга 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43570" y="1214422"/>
            <a:ext cx="3214710" cy="4911741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solidFill>
                  <a:srgbClr val="FF0000"/>
                </a:solidFill>
              </a:rPr>
              <a:t>Красная книга </a:t>
            </a:r>
            <a:r>
              <a:rPr lang="ru-RU" sz="3800" dirty="0" smtClean="0"/>
              <a:t>содержит сведения, собранные учеными о редких, исчезающих </a:t>
            </a:r>
            <a:r>
              <a:rPr lang="ru-RU" sz="3800" dirty="0" smtClean="0">
                <a:solidFill>
                  <a:srgbClr val="FF0000"/>
                </a:solidFill>
              </a:rPr>
              <a:t>животных растений, грибов.</a:t>
            </a:r>
          </a:p>
          <a:p>
            <a:r>
              <a:rPr lang="ru-RU" sz="3800" dirty="0" smtClean="0">
                <a:solidFill>
                  <a:srgbClr val="FF0000"/>
                </a:solidFill>
              </a:rPr>
              <a:t>Первая книга вышла в </a:t>
            </a:r>
            <a:r>
              <a:rPr lang="ru-RU" sz="3800" dirty="0" smtClean="0">
                <a:solidFill>
                  <a:srgbClr val="FF0000"/>
                </a:solidFill>
              </a:rPr>
              <a:t>1978году</a:t>
            </a:r>
            <a:endParaRPr lang="ru-RU" sz="3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sz="2900" dirty="0" smtClean="0"/>
              <a:t>Красная </a:t>
            </a:r>
            <a:r>
              <a:rPr lang="ru-RU" sz="2900" dirty="0" smtClean="0"/>
              <a:t>книга, </a:t>
            </a:r>
            <a:r>
              <a:rPr lang="ru-RU" sz="2900" dirty="0" smtClean="0"/>
              <a:t>значит природа в опасности. </a:t>
            </a:r>
            <a:endParaRPr lang="ru-RU" sz="2900" dirty="0"/>
          </a:p>
        </p:txBody>
      </p:sp>
      <p:pic>
        <p:nvPicPr>
          <p:cNvPr id="4" name="Picture 2" descr="C:\Users\Al\Desktop\красная кни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478634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4114800" cy="928670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Зонтик пестрый</a:t>
            </a:r>
            <a:endParaRPr lang="ru-RU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Al\Desktop\зонтик пестрый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14282" y="1714488"/>
            <a:ext cx="4714908" cy="38576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628" y="100010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Съедобный гриб, многие считают его одним из лучших. Употребляется в свежем виде, молодые шляпки можно обжаривать на решётке или в панировке, иногда в сыром виде используется для салатов, бутербродов.</a:t>
            </a:r>
          </a:p>
        </p:txBody>
      </p:sp>
      <p:pic>
        <p:nvPicPr>
          <p:cNvPr id="6" name="Рисунок 5" descr="зонтик малень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3571876"/>
            <a:ext cx="3286148" cy="246461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7772400" cy="785819"/>
          </a:xfrm>
        </p:spPr>
        <p:txBody>
          <a:bodyPr/>
          <a:lstStyle/>
          <a:p>
            <a:r>
              <a:rPr lang="ru-RU" dirty="0" smtClean="0"/>
              <a:t>Боровик буро-желтый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786446" y="1357298"/>
            <a:ext cx="2886734" cy="4500594"/>
          </a:xfrm>
        </p:spPr>
        <p:txBody>
          <a:bodyPr>
            <a:noAutofit/>
          </a:bodyPr>
          <a:lstStyle/>
          <a:p>
            <a:r>
              <a:rPr lang="ru-RU" sz="2000" b="0" dirty="0">
                <a:solidFill>
                  <a:schemeClr val="tx1"/>
                </a:solidFill>
              </a:rPr>
              <a:t>Буро-желтый боровик растет в основном в лиственных </a:t>
            </a:r>
            <a:r>
              <a:rPr lang="ru-RU" sz="2000" b="0" dirty="0" smtClean="0">
                <a:solidFill>
                  <a:schemeClr val="tx1"/>
                </a:solidFill>
              </a:rPr>
              <a:t> лесах </a:t>
            </a:r>
            <a:r>
              <a:rPr lang="ru-RU" sz="2000" b="0" dirty="0">
                <a:solidFill>
                  <a:schemeClr val="tx1"/>
                </a:solidFill>
              </a:rPr>
              <a:t>летом и осенью</a:t>
            </a:r>
            <a:r>
              <a:rPr lang="ru-RU" sz="2000" b="0" dirty="0" smtClean="0">
                <a:solidFill>
                  <a:schemeClr val="tx1"/>
                </a:solidFill>
              </a:rPr>
              <a:t>.</a:t>
            </a:r>
            <a:r>
              <a:rPr lang="ru-RU" sz="2000" b="0" dirty="0">
                <a:solidFill>
                  <a:schemeClr val="tx1"/>
                </a:solidFill>
              </a:rPr>
              <a:t> Это </a:t>
            </a:r>
            <a:r>
              <a:rPr lang="ru-RU" sz="2000" b="0" dirty="0" smtClean="0">
                <a:solidFill>
                  <a:schemeClr val="tx1"/>
                </a:solidFill>
              </a:rPr>
              <a:t>  </a:t>
            </a:r>
            <a:r>
              <a:rPr lang="ru-RU" sz="2000" b="0" dirty="0">
                <a:solidFill>
                  <a:schemeClr val="tx1"/>
                </a:solidFill>
              </a:rPr>
              <a:t>редкий гриб, но у него </a:t>
            </a:r>
            <a:r>
              <a:rPr lang="ru-RU" sz="2000" b="0" dirty="0" smtClean="0">
                <a:solidFill>
                  <a:schemeClr val="tx1"/>
                </a:solidFill>
              </a:rPr>
              <a:t>много похожих  </a:t>
            </a:r>
            <a:r>
              <a:rPr lang="ru-RU" sz="2000" b="0" dirty="0">
                <a:solidFill>
                  <a:schemeClr val="tx1"/>
                </a:solidFill>
              </a:rPr>
              <a:t>грибов</a:t>
            </a:r>
            <a:r>
              <a:rPr lang="ru-RU" sz="2000" b="0" dirty="0" smtClean="0">
                <a:solidFill>
                  <a:schemeClr val="tx1"/>
                </a:solidFill>
              </a:rPr>
              <a:t>.</a:t>
            </a:r>
            <a:r>
              <a:rPr lang="ru-RU" sz="2000" b="0" dirty="0">
                <a:solidFill>
                  <a:schemeClr val="tx1"/>
                </a:solidFill>
              </a:rPr>
              <a:t> Буро-желтый боровик </a:t>
            </a:r>
            <a:r>
              <a:rPr lang="ru-RU" sz="2000" b="0" dirty="0" smtClean="0">
                <a:solidFill>
                  <a:schemeClr val="tx1"/>
                </a:solidFill>
              </a:rPr>
              <a:t>  съедобный гриб. </a:t>
            </a:r>
            <a:r>
              <a:rPr lang="ru-RU" sz="2000" b="0" dirty="0">
                <a:solidFill>
                  <a:schemeClr val="tx1"/>
                </a:solidFill>
              </a:rPr>
              <a:t>Обладает прекрасным вкусом.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9" name="Picture 5" descr="http://gribic.ru/img/cont/el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60"/>
            <a:ext cx="5214974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/>
              <a:t>Гиропор</a:t>
            </a:r>
            <a:r>
              <a:rPr lang="ru-RU" b="1" dirty="0"/>
              <a:t> каштановый, заячий гриб</a:t>
            </a:r>
            <a:endParaRPr lang="ru-RU" dirty="0"/>
          </a:p>
        </p:txBody>
      </p:sp>
      <p:pic>
        <p:nvPicPr>
          <p:cNvPr id="30722" name="Picture 2" descr="C:\Users\Al\Desktop\c1803fa2d6a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20056"/>
            <a:ext cx="5429288" cy="42862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215074" y="1785926"/>
            <a:ext cx="23574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Растет в лиственных и смешанных лесах (под дубом). Собирают в июле – октябре. Очень хороший съедобный гриб. Используют свежим, про запас сушат. 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871</TotalTime>
  <Words>334</Words>
  <Application>Microsoft Office PowerPoint</Application>
  <PresentationFormat>Экран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Проект на тему:   «Загадочное царство на Земле»</vt:lpstr>
      <vt:lpstr>Загадочное царство на Земле</vt:lpstr>
      <vt:lpstr>Гипотеза</vt:lpstr>
      <vt:lpstr>Цели исследования</vt:lpstr>
      <vt:lpstr>Задачи</vt:lpstr>
      <vt:lpstr>Красная книга </vt:lpstr>
      <vt:lpstr>Зонтик пестрый</vt:lpstr>
      <vt:lpstr>Боровик буро-желтый</vt:lpstr>
      <vt:lpstr>Гиропор каштановый, заячий гриб</vt:lpstr>
      <vt:lpstr>Лангерманния гигантская   </vt:lpstr>
      <vt:lpstr> Земляная звезда-цветкововидная </vt:lpstr>
      <vt:lpstr>Лакированный трутовик</vt:lpstr>
      <vt:lpstr>Выводы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Грибы</dc:title>
  <dc:creator>Al</dc:creator>
  <cp:lastModifiedBy>Al</cp:lastModifiedBy>
  <cp:revision>85</cp:revision>
  <dcterms:created xsi:type="dcterms:W3CDTF">2015-02-19T14:55:15Z</dcterms:created>
  <dcterms:modified xsi:type="dcterms:W3CDTF">2015-02-27T18:40:52Z</dcterms:modified>
</cp:coreProperties>
</file>