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62" r:id="rId7"/>
    <p:sldId id="266" r:id="rId8"/>
    <p:sldId id="263" r:id="rId9"/>
    <p:sldId id="267" r:id="rId10"/>
    <p:sldId id="264" r:id="rId11"/>
    <p:sldId id="268" r:id="rId12"/>
    <p:sldId id="26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6600"/>
    <a:srgbClr val="FFFF00"/>
    <a:srgbClr val="33CC33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AE965-307F-434B-939B-124C106447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AB7FB-6B7D-4DB1-B9B1-9A98F976DA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B0ACB-0A12-4202-B991-7D14993179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2B467-45E5-4FB9-AF11-273DB21788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452E8-E7D6-4991-B8FD-8B1F35589A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1BC87-17A5-4927-BA0E-A18E86177C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D7045-9A18-4BD7-AE69-FF091A1D0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EE498-A66A-404E-81E6-E189EA7DF5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44F95-0698-4E5C-B9CC-4413CA44C1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61567-5041-4628-BDED-03E7769527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010A4-22A4-4DB2-8537-598261A7B3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hlink"/>
          </a:fgClr>
          <a:bgClr>
            <a:srgbClr val="33CC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C78001-D7BE-4192-BEE7-CB4928672EE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52;&#1086;&#1080;%20&#1076;&#1086;&#1082;&#1091;&#1084;&#1077;&#1085;&#1090;&#1099;\&#1047;&#1072;&#1075;&#1088;&#1091;&#1079;&#1082;&#1080;\&#1087;&#1086;&#1089;&#1074;&#1103;&#1097;%20&#1074;%20&#1087;&#1077;&#1088;&#1074;&#1086;&#1082;&#1083;\&#1087;&#1086;&#1089;&#1074;&#1103;&#1097;&#1077;&#1085;&#1080;&#1077;%20&#1074;%20&#1087;&#1077;&#1088;&#1074;&#1086;&#1082;&#1083;&#1072;&#1089;&#1089;&#1085;&#1080;&#1082;&#1080;\01%20-%20&#1087;&#1072;&#1088;&#1086;&#1074;&#1086;&#1079;&#1080;&#1082;.wav" TargetMode="External"/><Relationship Id="rId1" Type="http://schemas.openxmlformats.org/officeDocument/2006/relationships/audio" Target="file:///D:\&#1052;&#1086;&#1080;%20&#1076;&#1086;&#1082;&#1091;&#1084;&#1077;&#1085;&#1090;&#1099;\&#1047;&#1072;&#1075;&#1088;&#1091;&#1079;&#1082;&#1080;\&#1087;&#1086;&#1089;&#1074;&#1103;&#1097;%20&#1074;%20&#1087;&#1077;&#1088;&#1074;&#1086;&#1082;&#1083;\&#1087;&#1086;&#1089;&#1074;&#1103;&#1097;&#1077;&#1085;&#1080;&#1077;%20&#1074;%20&#1087;&#1077;&#1088;&#1074;&#1086;&#1082;&#1083;&#1072;&#1089;&#1089;&#1085;&#1080;&#1082;&#1080;\zvuk_-_svist_parovoza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://powerclip.ru/uploads/photos/4654.jpg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file:///D:\&#1052;&#1086;&#1080;%20&#1076;&#1086;&#1082;&#1091;&#1084;&#1077;&#1085;&#1090;&#1099;\&#1047;&#1072;&#1075;&#1088;&#1091;&#1079;&#1082;&#1080;\&#1087;&#1086;&#1089;&#1074;&#1103;&#1097;%20&#1074;%20&#1087;&#1077;&#1088;&#1074;&#1086;&#1082;&#1083;\&#1087;&#1086;&#1089;&#1074;&#1103;&#1097;&#1077;&#1085;&#1080;&#1077;%20&#1074;%20&#1087;&#1077;&#1088;&#1074;&#1086;&#1082;&#1083;&#1072;&#1089;&#1089;&#1085;&#1080;&#1082;&#1080;\01%20-%20&#1087;&#1072;&#1088;&#1086;&#1074;&#1086;&#1079;&#1080;&#1082;.wav" TargetMode="External"/><Relationship Id="rId1" Type="http://schemas.openxmlformats.org/officeDocument/2006/relationships/audio" Target="file:///D:\&#1052;&#1086;&#1080;%20&#1076;&#1086;&#1082;&#1091;&#1084;&#1077;&#1085;&#1090;&#1099;\&#1047;&#1072;&#1075;&#1088;&#1091;&#1079;&#1082;&#1080;\&#1087;&#1086;&#1089;&#1074;&#1103;&#1097;%20&#1074;%20&#1087;&#1077;&#1088;&#1074;&#1086;&#1082;&#1083;\&#1087;&#1086;&#1089;&#1074;&#1103;&#1097;&#1077;&#1085;&#1080;&#1077;%20&#1074;%20&#1087;&#1077;&#1088;&#1074;&#1086;&#1082;&#1083;&#1072;&#1089;&#1089;&#1085;&#1080;&#1082;&#1080;\zvuk_-_svist_parovoza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52;&#1086;&#1080;%20&#1076;&#1086;&#1082;&#1091;&#1084;&#1077;&#1085;&#1090;&#1099;\&#1047;&#1072;&#1075;&#1088;&#1091;&#1079;&#1082;&#1080;\&#1087;&#1086;&#1089;&#1074;&#1103;&#1097;%20&#1074;%20&#1087;&#1077;&#1088;&#1074;&#1086;&#1082;&#1083;\&#1087;&#1086;&#1089;&#1074;&#1103;&#1097;&#1077;&#1085;&#1080;&#1077;%20&#1074;%20&#1087;&#1077;&#1088;&#1074;&#1086;&#1082;&#1083;&#1072;&#1089;&#1089;&#1085;&#1080;&#1082;&#1080;\01%20-%20&#1087;&#1072;&#1088;&#1086;&#1074;&#1086;&#1079;&#1080;&#1082;.wav" TargetMode="External"/><Relationship Id="rId1" Type="http://schemas.openxmlformats.org/officeDocument/2006/relationships/audio" Target="file:///D:\&#1052;&#1086;&#1080;%20&#1076;&#1086;&#1082;&#1091;&#1084;&#1077;&#1085;&#1090;&#1099;\&#1047;&#1072;&#1075;&#1088;&#1091;&#1079;&#1082;&#1080;\&#1087;&#1086;&#1089;&#1074;&#1103;&#1097;%20&#1074;%20&#1087;&#1077;&#1088;&#1074;&#1086;&#1082;&#1083;\&#1087;&#1086;&#1089;&#1074;&#1103;&#1097;&#1077;&#1085;&#1080;&#1077;%20&#1074;%20&#1087;&#1077;&#1088;&#1074;&#1086;&#1082;&#1083;&#1072;&#1089;&#1089;&#1085;&#1080;&#1082;&#1080;\zvuk_-_svist_parovoza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79;&#1072;&#1073;&#1072;&#1074;&#1085;&#1072;&#1103;%20&#1072;&#1088;&#1080;&#1092;&#1084;&#1077;&#1090;&#1080;&#1082;&#1072;.pp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52;&#1086;&#1080;%20&#1076;&#1086;&#1082;&#1091;&#1084;&#1077;&#1085;&#1090;&#1099;\&#1047;&#1072;&#1075;&#1088;&#1091;&#1079;&#1082;&#1080;\&#1087;&#1086;&#1089;&#1074;&#1103;&#1097;%20&#1074;%20&#1087;&#1077;&#1088;&#1074;&#1086;&#1082;&#1083;\&#1087;&#1086;&#1089;&#1074;&#1103;&#1097;&#1077;&#1085;&#1080;&#1077;%20&#1074;%20&#1087;&#1077;&#1088;&#1074;&#1086;&#1082;&#1083;&#1072;&#1089;&#1089;&#1085;&#1080;&#1082;&#1080;\01%20-%20&#1087;&#1072;&#1088;&#1086;&#1074;&#1086;&#1079;&#1080;&#1082;.wav" TargetMode="External"/><Relationship Id="rId1" Type="http://schemas.openxmlformats.org/officeDocument/2006/relationships/audio" Target="file:///D:\&#1052;&#1086;&#1080;%20&#1076;&#1086;&#1082;&#1091;&#1084;&#1077;&#1085;&#1090;&#1099;\&#1047;&#1072;&#1075;&#1088;&#1091;&#1079;&#1082;&#1080;\&#1087;&#1086;&#1089;&#1074;&#1103;&#1097;%20&#1074;%20&#1087;&#1077;&#1088;&#1074;&#1086;&#1082;&#1083;\&#1087;&#1086;&#1089;&#1074;&#1103;&#1097;&#1077;&#1085;&#1080;&#1077;%20&#1074;%20&#1087;&#1077;&#1088;&#1074;&#1086;&#1082;&#1083;&#1072;&#1089;&#1089;&#1085;&#1080;&#1082;&#1080;\zvuk_-_svist_parovoza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52;&#1086;&#1080;%20&#1076;&#1086;&#1082;&#1091;&#1084;&#1077;&#1085;&#1090;&#1099;\&#1047;&#1072;&#1075;&#1088;&#1091;&#1079;&#1082;&#1080;\&#1087;&#1086;&#1089;&#1074;&#1103;&#1097;%20&#1074;%20&#1087;&#1077;&#1088;&#1074;&#1086;&#1082;&#1083;\&#1087;&#1086;&#1089;&#1074;&#1103;&#1097;&#1077;&#1085;&#1080;&#1077;%20&#1074;%20&#1087;&#1077;&#1088;&#1074;&#1086;&#1082;&#1083;&#1072;&#1089;&#1089;&#1085;&#1080;&#1082;&#1080;\01%20-%20&#1087;&#1072;&#1088;&#1086;&#1074;&#1086;&#1079;&#1080;&#1082;.wav" TargetMode="External"/><Relationship Id="rId1" Type="http://schemas.openxmlformats.org/officeDocument/2006/relationships/audio" Target="file:///D:\&#1052;&#1086;&#1080;%20&#1076;&#1086;&#1082;&#1091;&#1084;&#1077;&#1085;&#1090;&#1099;\&#1047;&#1072;&#1075;&#1088;&#1091;&#1079;&#1082;&#1080;\&#1087;&#1086;&#1089;&#1074;&#1103;&#1097;%20&#1074;%20&#1087;&#1077;&#1088;&#1074;&#1086;&#1082;&#1083;\&#1087;&#1086;&#1089;&#1074;&#1103;&#1097;&#1077;&#1085;&#1080;&#1077;%20&#1074;%20&#1087;&#1077;&#1088;&#1074;&#1086;&#1082;&#1083;&#1072;&#1089;&#1089;&#1085;&#1080;&#1082;&#1080;\zvuk_-_svist_parovoza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457200" y="838200"/>
            <a:ext cx="8382000" cy="3324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В Е С Ё Л О Е</a:t>
            </a:r>
          </a:p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П У Т Е Ш Е С Т В И 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14727937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7391400" cy="3324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БУКВАРНАЯ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228600" y="3657600"/>
            <a:ext cx="1524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па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438400" y="4800600"/>
            <a:ext cx="1905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ли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5638800" y="3657600"/>
            <a:ext cx="1524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но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1524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са</a:t>
            </a: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2819400" y="3657600"/>
            <a:ext cx="1524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ко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4800600" y="5105400"/>
            <a:ext cx="2209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вар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3" grpId="0" animBg="1"/>
      <p:bldP spid="12294" grpId="0" animBg="1"/>
      <p:bldP spid="12295" grpId="0" animBg="1"/>
      <p:bldP spid="122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аровозик 2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zvuk_-_svist_parovoz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6388" name="01 - паровозик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0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8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600" fill="hold"/>
                                        <p:tgtEl>
                                          <p:spTgt spid="16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Monotype Corsiva"/>
              </a:rPr>
              <a:t>Родная  школа</a:t>
            </a: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51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66800" y="685800"/>
            <a:ext cx="7086600" cy="51054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6019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Monotype Corsiva"/>
              </a:rPr>
              <a:t>КАССА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362200" y="2971800"/>
            <a:ext cx="4267200" cy="1752600"/>
          </a:xfrm>
          <a:prstGeom prst="cloudCallout">
            <a:avLst>
              <a:gd name="adj1" fmla="val -43750"/>
              <a:gd name="adj2" fmla="val 742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590800" y="2743200"/>
            <a:ext cx="38862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Картинка 9 из 102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710" t="2222" r="7469" b="51111"/>
          <a:stretch>
            <a:fillRect/>
          </a:stretch>
        </p:blipFill>
        <p:spPr bwMode="auto">
          <a:xfrm>
            <a:off x="3200400" y="2590800"/>
            <a:ext cx="2819400" cy="2690813"/>
          </a:xfrm>
          <a:prstGeom prst="rect">
            <a:avLst/>
          </a:prstGeom>
          <a:noFill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CD"/>
              </a:clrFrom>
              <a:clrTo>
                <a:srgbClr val="FFFDCD">
                  <a:alpha val="0"/>
                </a:srgbClr>
              </a:clrTo>
            </a:clrChange>
            <a:lum bright="-6000" contrast="6000"/>
          </a:blip>
          <a:srcRect/>
          <a:stretch>
            <a:fillRect/>
          </a:stretch>
        </p:blipFill>
        <p:spPr bwMode="auto">
          <a:xfrm>
            <a:off x="2667000" y="2667000"/>
            <a:ext cx="365760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0_506e9_51e683d0_XXX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2362200"/>
            <a:ext cx="3581400" cy="3569607"/>
          </a:xfrm>
          <a:prstGeom prst="rect">
            <a:avLst/>
          </a:prstGeom>
        </p:spPr>
      </p:pic>
      <p:pic>
        <p:nvPicPr>
          <p:cNvPr id="12" name="Рисунок 11" descr="in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2971800"/>
            <a:ext cx="2704245" cy="2943225"/>
          </a:xfrm>
          <a:prstGeom prst="rect">
            <a:avLst/>
          </a:prstGeom>
        </p:spPr>
      </p:pic>
      <p:pic>
        <p:nvPicPr>
          <p:cNvPr id="13" name="Рисунок 12" descr="indвор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3048000"/>
            <a:ext cx="3615898" cy="2895600"/>
          </a:xfrm>
          <a:prstGeom prst="rect">
            <a:avLst/>
          </a:prstGeom>
        </p:spPr>
      </p:pic>
      <p:pic>
        <p:nvPicPr>
          <p:cNvPr id="5130" name="Picture 10" descr="рас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2895600" y="2743200"/>
            <a:ext cx="2552700" cy="303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200"/>
            <a:ext cx="4343400" cy="2932113"/>
          </a:xfrm>
          <a:prstGeom prst="rect">
            <a:avLst/>
          </a:prstGeom>
          <a:noFill/>
        </p:spPr>
      </p:pic>
      <p:pic>
        <p:nvPicPr>
          <p:cNvPr id="6149" name="Picture 5" descr="паровозик 2"/>
          <p:cNvPicPr>
            <a:picLocks noChangeAspect="1" noChangeArrowheads="1"/>
          </p:cNvPicPr>
          <p:nvPr/>
        </p:nvPicPr>
        <p:blipFill>
          <a:blip r:embed="rId6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50" name="zvuk_-_svist_parovoz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6151" name="01 - паровозик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080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8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600" fill="hold"/>
                                        <p:tgtEl>
                                          <p:spTgt spid="6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82000" cy="3324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З А Г А Д К И Н О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895600" y="3167063"/>
            <a:ext cx="1804988" cy="2319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5181600" y="3200400"/>
            <a:ext cx="1804988" cy="231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1804988" cy="231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934200" y="4267200"/>
            <a:ext cx="1804988" cy="231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2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92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паровозик 2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6" name="zvuk_-_svist_parovoz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3317" name="01 - паровозик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0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8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600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82000" cy="3324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С Ч И Т А Й - К А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81000" y="3810000"/>
            <a:ext cx="1447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5-1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667000" y="5105400"/>
            <a:ext cx="1447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3+2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4267200" y="3657600"/>
            <a:ext cx="1447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4+1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6629400" y="5105400"/>
            <a:ext cx="1447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10-2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60093"/>
              </a:solidFill>
              <a:latin typeface="Arial"/>
              <a:cs typeface="Arial"/>
            </a:endParaRPr>
          </a:p>
        </p:txBody>
      </p:sp>
      <p:sp>
        <p:nvSpPr>
          <p:cNvPr id="10247" name="AutoShape 7">
            <a:hlinkClick r:id="rId3" action="ppaction://hlinkpres?slideindex=2&amp;slidetitle=Мотыльки и васильки" highlightClick="1"/>
          </p:cNvPr>
          <p:cNvSpPr>
            <a:spLocks noChangeArrowheads="1"/>
          </p:cNvSpPr>
          <p:nvPr/>
        </p:nvSpPr>
        <p:spPr bwMode="auto">
          <a:xfrm>
            <a:off x="8153400" y="6324600"/>
            <a:ext cx="6096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аровозик 2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9" name="zvuk_-_svist_parovoz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4340" name="01 - паровозик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0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8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600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"/>
            <a:ext cx="78486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0" y="-457200"/>
            <a:ext cx="8915400" cy="3781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ЗДОРОВЕЙСК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0" y="3238500"/>
            <a:ext cx="35433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аровозик 2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zvuk_-_svist_parovoz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5364" name="01 - паровозик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0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8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600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56</Words>
  <Application>Microsoft PowerPoint</Application>
  <PresentationFormat>Экран (4:3)</PresentationFormat>
  <Paragraphs>22</Paragraphs>
  <Slides>12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www</cp:lastModifiedBy>
  <cp:revision>17</cp:revision>
  <cp:lastPrinted>1601-01-01T00:00:00Z</cp:lastPrinted>
  <dcterms:created xsi:type="dcterms:W3CDTF">1601-01-01T00:00:00Z</dcterms:created>
  <dcterms:modified xsi:type="dcterms:W3CDTF">2013-11-17T07:54:35Z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