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2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39" autoAdjust="0"/>
  </p:normalViewPr>
  <p:slideViewPr>
    <p:cSldViewPr>
      <p:cViewPr varScale="1">
        <p:scale>
          <a:sx n="104" d="100"/>
          <a:sy n="104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DF2C-D2E5-419E-89DF-3E353034DC2B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6B37-748F-4142-AB12-41460904B1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DF2C-D2E5-419E-89DF-3E353034DC2B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6B37-748F-4142-AB12-41460904B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DF2C-D2E5-419E-89DF-3E353034DC2B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6B37-748F-4142-AB12-41460904B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DF2C-D2E5-419E-89DF-3E353034DC2B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6B37-748F-4142-AB12-41460904B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DF2C-D2E5-419E-89DF-3E353034DC2B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7A96B37-748F-4142-AB12-41460904B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DF2C-D2E5-419E-89DF-3E353034DC2B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6B37-748F-4142-AB12-41460904B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DF2C-D2E5-419E-89DF-3E353034DC2B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6B37-748F-4142-AB12-41460904B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DF2C-D2E5-419E-89DF-3E353034DC2B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6B37-748F-4142-AB12-41460904B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DF2C-D2E5-419E-89DF-3E353034DC2B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6B37-748F-4142-AB12-41460904B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DF2C-D2E5-419E-89DF-3E353034DC2B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6B37-748F-4142-AB12-41460904B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DF2C-D2E5-419E-89DF-3E353034DC2B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6B37-748F-4142-AB12-41460904B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305DF2C-D2E5-419E-89DF-3E353034DC2B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7A96B37-748F-4142-AB12-41460904B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7929618" cy="12858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День освобождения Мостовского района от </a:t>
            </a:r>
            <a:r>
              <a:rPr lang="ru-RU" dirty="0" err="1" smtClean="0">
                <a:solidFill>
                  <a:srgbClr val="FF0000"/>
                </a:solidFill>
              </a:rPr>
              <a:t>немецко</a:t>
            </a:r>
            <a:r>
              <a:rPr lang="ru-RU" dirty="0" smtClean="0">
                <a:solidFill>
                  <a:srgbClr val="FF0000"/>
                </a:solidFill>
              </a:rPr>
              <a:t> – фашистских захватчиков. 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5000636"/>
          </a:xfrm>
        </p:spPr>
        <p:txBody>
          <a:bodyPr>
            <a:normAutofit fontScale="92500" lnSpcReduction="20000"/>
          </a:bodyPr>
          <a:lstStyle/>
          <a:p>
            <a:r>
              <a:rPr lang="ru-RU" sz="3600" dirty="0" smtClean="0"/>
              <a:t>Ежегодно 26 января </a:t>
            </a:r>
            <a:r>
              <a:rPr lang="ru-RU" sz="3600" b="1" dirty="0" smtClean="0"/>
              <a:t>жители Мостовского района</a:t>
            </a:r>
            <a:r>
              <a:rPr lang="ru-RU" sz="3600" dirty="0" smtClean="0"/>
              <a:t> отмечают знаменательную дату – День освобождения района от немецко-фашистских захватчиков. Этот год не стал исключением. Почтить память погибших, отдать дань признательности и уважения ветеранам </a:t>
            </a:r>
            <a:r>
              <a:rPr lang="ru-RU" sz="3600" b="1" dirty="0" smtClean="0"/>
              <a:t>Великой Отечественной войны</a:t>
            </a:r>
            <a:r>
              <a:rPr lang="ru-RU" sz="3600" dirty="0" smtClean="0"/>
              <a:t>, труженикам тыла придут в </a:t>
            </a:r>
            <a:r>
              <a:rPr lang="ru-RU" sz="3600" b="1" dirty="0" smtClean="0"/>
              <a:t>ПАРК ПОБЕДЫ</a:t>
            </a:r>
            <a:r>
              <a:rPr lang="ru-RU" sz="3600" dirty="0" smtClean="0"/>
              <a:t> жители района, школьники, студенты, трудовые коллективы предприятий и организаций.</a:t>
            </a:r>
            <a:endParaRPr lang="ru-RU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-285776"/>
            <a:ext cx="7072362" cy="22860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В память о погибших воинах горит вечный огонь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14554"/>
            <a:ext cx="6400800" cy="41434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214554"/>
            <a:ext cx="6500857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0"/>
            <a:ext cx="764386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r>
              <a:rPr lang="ru-RU" dirty="0"/>
              <a:t>Война. Страшное слово. И страшное, незабываемое время, которое не обошло и </a:t>
            </a:r>
            <a:r>
              <a:rPr lang="ru-RU" dirty="0" err="1"/>
              <a:t>мостовчан</a:t>
            </a:r>
            <a:r>
              <a:rPr lang="ru-RU" dirty="0"/>
              <a:t>. Весть о нападении Германии на Советский Союз черной птицей облетела село и всколыхнула </a:t>
            </a:r>
            <a:r>
              <a:rPr lang="ru-RU" dirty="0" err="1"/>
              <a:t>мостовчан</a:t>
            </a:r>
            <a:r>
              <a:rPr lang="ru-RU" dirty="0"/>
              <a:t>. Многие жители ушли на защиту Родины. Оставшиеся трудились для достижения победы, обеспечивая фронт продуктами питания, укрепляли обороноспособность.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4214818"/>
            <a:ext cx="592935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r>
              <a:rPr lang="ru-RU" dirty="0"/>
              <a:t>В августе 1942 года немецко-фашистские захватчики заняли село. С первых же дней они начали зверскую расправу над мирными советскими гражданами, арестовывали жителей по первому доносу предателей или подозрению. В течение пяти месяцев оккупации фашисты уничтожили много активистов, партийных и советских работников. Только за три дня они расстреляли 120 эвакуированных еврейских семей вместе с детьми.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r>
              <a:rPr lang="ru-RU" dirty="0"/>
              <a:t>Памятные даты Великой Отечественной всегда будут для нас священными. Наша страна заплатила дорогую цену за победу над гитлеровскими захватчиками. В годы войны Мостовский район также стал местом оккупации. На оккупированной фашистскими войсками земле были расстреляны и сожжены сотни наших земляков. Враг не щадил никого - ни стариков, ни женщин, ни детей.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4214818"/>
            <a:ext cx="400052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14818"/>
            <a:ext cx="421484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Долгим и тяжелым был путь к дате освобождения нашей малой родины - 26 января 1943 года. Но жестокому противнику не удалось поставить на колени воинов и мирное население. Героизм 12 жителей Мостовского района отмечен высоким званием Героя Советского Союза. 8 398 наших земляков не вернулись с фронтов. </a:t>
            </a:r>
            <a:r>
              <a:rPr lang="ru-RU" dirty="0" err="1"/>
              <a:t>Мостовчане</a:t>
            </a:r>
            <a:r>
              <a:rPr lang="ru-RU" dirty="0"/>
              <a:t> навсегда сохранят долгую память о них и будут признательны тем, кто прошел через горнило сражений и остался жив. «Мы благодарны тем, кто вынес на своих плечах победу, освободил наш район от захватчиков, ценой огромных, героических усилий восстановил его из руин»,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5768997"/>
          </a:xfrm>
        </p:spPr>
        <p:txBody>
          <a:bodyPr/>
          <a:lstStyle/>
          <a:p>
            <a:r>
              <a:rPr lang="ru-RU" dirty="0"/>
              <a:t>Отступая, немцы подожгли мастерские МТС, взорвали и сожгли больницу, здания почты, райисполкома, склады «</a:t>
            </a:r>
            <a:r>
              <a:rPr lang="ru-RU" dirty="0" err="1"/>
              <a:t>Заготзерно</a:t>
            </a:r>
            <a:r>
              <a:rPr lang="ru-RU" dirty="0"/>
              <a:t>», загадили кинотеатр, уничтожили внутренние части двух кирпичных зданий школы, взорвали железнодорожный мост через реку Лабу. Огромный ущерб нанесли селу фашисты.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429000"/>
            <a:ext cx="571504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0"/>
            <a:ext cx="8229600" cy="4786346"/>
          </a:xfrm>
        </p:spPr>
        <p:txBody>
          <a:bodyPr>
            <a:normAutofit/>
          </a:bodyPr>
          <a:lstStyle/>
          <a:p>
            <a:r>
              <a:rPr lang="ru-RU" dirty="0"/>
              <a:t>И сразу после освобождения </a:t>
            </a:r>
            <a:r>
              <a:rPr lang="ru-RU" dirty="0" err="1"/>
              <a:t>мостовчане</a:t>
            </a:r>
            <a:r>
              <a:rPr lang="ru-RU" dirty="0"/>
              <a:t> приступили к восстановлению нарушенного народного хозяйства. Были отремонтированы школьные здания, универмаг, мастерские МТС. </a:t>
            </a:r>
            <a:r>
              <a:rPr lang="ru-RU" dirty="0" err="1"/>
              <a:t>Мостовчане</a:t>
            </a:r>
            <a:r>
              <a:rPr lang="ru-RU" dirty="0"/>
              <a:t> трудились на полях, выращивали урожай и обеспечивали страну продовольствием, всеми силами приближали долгожданную победу.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500438"/>
            <a:ext cx="7429552" cy="316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этот день к памятнику погибшим воинам возлагают цветы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071678"/>
            <a:ext cx="585791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147</TotalTime>
  <Words>440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День освобождения Мостовского района от немецко – фашистских захватчиков.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В этот день к памятнику погибшим воинам возлагают цветы</vt:lpstr>
      <vt:lpstr> В память о погибших воинах горит вечный огонь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Таня</cp:lastModifiedBy>
  <cp:revision>24</cp:revision>
  <dcterms:created xsi:type="dcterms:W3CDTF">2012-01-25T13:30:08Z</dcterms:created>
  <dcterms:modified xsi:type="dcterms:W3CDTF">2012-01-25T16:14:30Z</dcterms:modified>
</cp:coreProperties>
</file>