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61" r:id="rId6"/>
    <p:sldId id="263" r:id="rId7"/>
    <p:sldId id="260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914400"/>
            <a:ext cx="9220200" cy="1981201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Страницы Великой Победы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924800" cy="21336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Подготовили учащиеся 1 класса. Кл. руководитель: Титова Г.С.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2" y="2071678"/>
            <a:ext cx="4700563" cy="41434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Дмитрий Гаврилович </a:t>
            </a:r>
            <a:r>
              <a:rPr lang="ru-RU" sz="3600" b="1" dirty="0"/>
              <a:t>у</a:t>
            </a:r>
            <a:r>
              <a:rPr lang="ru-RU" sz="3600" b="1" dirty="0" smtClean="0"/>
              <a:t>шёл на фронт 24 июня 1941 г. вернулся в ноябре 1946 г. Дошёл до Берлина. Ходил в разведку. Награждён медалями.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Образцов Степан Петрович на фронте был ранен. Награждён медалями.</a:t>
            </a:r>
            <a:endParaRPr lang="ru-RU" sz="3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967369" cy="200024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Качаков Дмитрий Гаврилович,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Образцов Степан Петрович.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прадедушки Матвея Штыканова)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52399" y="-28074"/>
            <a:ext cx="795310" cy="76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465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t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764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Дьячков Пётр Константинович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прадедушка Таи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Дьячковой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29736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 1943 году забрали на фронт из села Антипино. Принимал участие в боях на Курской дуге. В составе Второго Украинского фронта дошёл до Берлина. В семье хранится письмо, отправленное прадедушкой из Берлина. Награждён медалями и орденом Славы!</a:t>
            </a:r>
            <a:endParaRPr lang="ru-RU" sz="4000" b="1" dirty="0"/>
          </a:p>
        </p:txBody>
      </p:sp>
      <p:pic>
        <p:nvPicPr>
          <p:cNvPr id="4" name="Рисунок 3" descr="fabdfa91a54f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8791" y="-5862"/>
            <a:ext cx="651701" cy="64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447800"/>
          </a:xfrm>
          <a:prstGeom prst="roundRect">
            <a:avLst>
              <a:gd name="adj" fmla="val 2666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Макаров Александр Яковлевич.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(прадедушка Таи </a:t>
            </a:r>
            <a:r>
              <a:rPr lang="ru-RU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Дьячковой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678363"/>
          </a:xfrm>
          <a:prstGeom prst="roundRect">
            <a:avLst>
              <a:gd name="adj" fmla="val 11530"/>
            </a:avLst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В 1940 году был призван в ряды действующей Армии. В 1941 году был отправлен на войну. Под Ленинградом был взят в плен. Освобождён был Англичанами. Вернулся с войны в 1947 году. Награждён памятными медалями.</a:t>
            </a:r>
          </a:p>
        </p:txBody>
      </p:sp>
      <p:pic>
        <p:nvPicPr>
          <p:cNvPr id="9" name="Рисунок 8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42910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556792"/>
            <a:ext cx="5724128" cy="51845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Впервые на поле боя попал в июне 1941 года.  567 отделение стройбатальона, но по болезни в 1942 году комиссовали.</a:t>
            </a:r>
          </a:p>
          <a:p>
            <a:r>
              <a:rPr lang="ru-RU" sz="2800" b="1" dirty="0" smtClean="0"/>
              <a:t>В декабре 1944 года вновь попадает на войну в 3 стрелковый </a:t>
            </a:r>
            <a:r>
              <a:rPr lang="ru-RU" sz="2800" b="1" dirty="0" smtClean="0"/>
              <a:t>полк </a:t>
            </a:r>
            <a:r>
              <a:rPr lang="ru-RU" sz="2800" b="1" dirty="0" smtClean="0"/>
              <a:t>– разведчиком. Воевал до июня 1945 года. Имеет медаль «За победу над Германией.</a:t>
            </a:r>
            <a:endParaRPr lang="ru-RU" sz="28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5240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Ивашков Фёдор Григорьевич.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(прадедушка Влада Ивашкова)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8791" y="-5862"/>
            <a:ext cx="651701" cy="648780"/>
          </a:xfrm>
          <a:prstGeom prst="rect">
            <a:avLst/>
          </a:prstGeom>
        </p:spPr>
      </p:pic>
      <p:pic>
        <p:nvPicPr>
          <p:cNvPr id="1026" name="Picture 2" descr="G:\Ивашк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005373" cy="35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6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556792"/>
            <a:ext cx="5472608" cy="4569371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/>
              <a:t>В  1938 году призван в ряды Советской Армии. Демобилизовали в 1941 году. Закончил войну в звании старшего лейтенанта. Воевал в г. Великие Луки в составе 28 Гвардейской дивизии в качестве командира стрелкового  взвода, трижды ранен. Служил на Северо – Западном фронте. </a:t>
            </a:r>
          </a:p>
          <a:p>
            <a:r>
              <a:rPr lang="ru-RU" sz="2800" b="1" dirty="0" smtClean="0"/>
              <a:t>Имеет награды:</a:t>
            </a:r>
          </a:p>
          <a:p>
            <a:r>
              <a:rPr lang="ru-RU" sz="2800" b="1" dirty="0" smtClean="0"/>
              <a:t>Орден « </a:t>
            </a:r>
            <a:r>
              <a:rPr lang="ru-RU" sz="2800" b="1" dirty="0"/>
              <a:t>З</a:t>
            </a:r>
            <a:r>
              <a:rPr lang="ru-RU" sz="2800" b="1" dirty="0" smtClean="0"/>
              <a:t>а победу над Германией» ; Орден «За храбрость и мужество»; Медаль «За доблесть и отвагу»; Юбилейные медали «20,30,40,50 лет победы в Великой Отечественной войне</a:t>
            </a:r>
            <a:r>
              <a:rPr lang="ru-RU" sz="2800" b="1" smtClean="0"/>
              <a:t>»; Юбилейную </a:t>
            </a:r>
            <a:r>
              <a:rPr lang="ru-RU" sz="2800" b="1" dirty="0" smtClean="0"/>
              <a:t>медаль «Жукова».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В 2015 г. зачислен в бессмертный полк ветеранов войны Алтайского края.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417638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Яриков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Павел Сергеевич 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(прадедушка Данила </a:t>
            </a: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Шахторина)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8791" y="-5862"/>
            <a:ext cx="723140" cy="648780"/>
          </a:xfrm>
          <a:prstGeom prst="rect">
            <a:avLst/>
          </a:prstGeom>
        </p:spPr>
      </p:pic>
      <p:pic>
        <p:nvPicPr>
          <p:cNvPr id="6" name="Picture 3" descr="C:\Users\Пользователь\Desktop\Пайви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66429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61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50720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В 1942 году (16 лет)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призван в ряды Советской Армии. Всю войну прошёл сапёром. Воевал на Первом Украинском, на Первом Ленинградском фронтах, закончил войну в Венгрии. Принимал участие в боевых действиях на реках Одер и Висла. В 1945 году демобилизовали  по ранению. </a:t>
            </a:r>
          </a:p>
          <a:p>
            <a:pPr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Имеет награды:</a:t>
            </a:r>
          </a:p>
          <a:p>
            <a:pPr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Орден Отечественной войны 1 степени «За мужество и отвагу»; 2 медали «За отвагу»; Отмечен юбилейными медалями «20, 30, 40, 50 лет Великой Победы над фашистской Германией»; Юбилейной медалью «Жукова». </a:t>
            </a:r>
          </a:p>
          <a:p>
            <a:pPr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 2015 году зачислен в бессмертный полк ветеранов Алтайского края.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Пайвин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Пётр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Ульянович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(прадедушка Данила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Шахторина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714348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Сорокина Тамара Трофимовна.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(прабабушка Эвелины Воропаевой)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11560" cy="64291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ru-RU" dirty="0" smtClean="0"/>
              <a:t>Родилась в 1920 году. Проходила военную службу с 1940 года по 1946 год. Награждена медалями.</a:t>
            </a:r>
            <a:endParaRPr lang="ru-RU" dirty="0"/>
          </a:p>
        </p:txBody>
      </p:sp>
      <p:pic>
        <p:nvPicPr>
          <p:cNvPr id="1027" name="Picture 3" descr="C:\Users\n\Desktop\Воропаев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3160713" cy="43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39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r>
              <a:rPr lang="ru-RU" dirty="0" smtClean="0"/>
              <a:t>Родился в 1915 году. Проходил военную службу с 1941 года по 1946 год. Награждён медалями.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Сорокин Алексей Михайлович.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(прадедушка Эвелины Воропаевой)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11560" cy="642918"/>
          </a:xfrm>
          <a:prstGeom prst="rect">
            <a:avLst/>
          </a:prstGeom>
        </p:spPr>
      </p:pic>
      <p:pic>
        <p:nvPicPr>
          <p:cNvPr id="2050" name="Picture 2" descr="C:\Users\n\Desktop\Воропаева1.jpe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1407"/>
            <a:ext cx="3265487" cy="42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016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474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Страницы Великой Победы</vt:lpstr>
      <vt:lpstr> Качаков Дмитрий Гаврилович,  Образцов Степан Петрович. (прадедушки Матвея Штыканова) </vt:lpstr>
      <vt:lpstr>   Дьячков Пётр Константинович. ( прадедушка Таи Дьячковой)</vt:lpstr>
      <vt:lpstr>      Макаров Александр Яковлевич. (прадедушка Таи Дьячковой)</vt:lpstr>
      <vt:lpstr>    Ивашков Фёдор Григорьевич. (прадедушка Влада Ивашкова)</vt:lpstr>
      <vt:lpstr>    Яриков Павел Сергеевич . (прадедушка Данила Шахторина)</vt:lpstr>
      <vt:lpstr>    Пайвин Пётр Ульянович. (прадедушка Данила Шахторина)</vt:lpstr>
      <vt:lpstr>  Сорокина Тамара Трофимовна. (прабабушка Эвелины Воропаевой)</vt:lpstr>
      <vt:lpstr> Сорокин Алексей Михайлович. (прадедушка Эвелины Воропаевой)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44</cp:revision>
  <cp:lastPrinted>2015-04-23T03:35:13Z</cp:lastPrinted>
  <dcterms:created xsi:type="dcterms:W3CDTF">2014-07-29T09:23:38Z</dcterms:created>
  <dcterms:modified xsi:type="dcterms:W3CDTF">2015-04-29T14:54:11Z</dcterms:modified>
</cp:coreProperties>
</file>