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87" r:id="rId3"/>
    <p:sldId id="285" r:id="rId4"/>
    <p:sldId id="259" r:id="rId5"/>
    <p:sldId id="280" r:id="rId6"/>
    <p:sldId id="282" r:id="rId7"/>
    <p:sldId id="279" r:id="rId8"/>
    <p:sldId id="290" r:id="rId9"/>
    <p:sldId id="271" r:id="rId10"/>
    <p:sldId id="292" r:id="rId11"/>
    <p:sldId id="293" r:id="rId12"/>
    <p:sldId id="291" r:id="rId13"/>
    <p:sldId id="294" r:id="rId14"/>
    <p:sldId id="295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9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F8E43-B6FA-4001-9AE7-F38AF720997F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96072-678C-4C50-90DF-0EEF918CF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A1BBA-692A-441C-BF10-8EB8C9331999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8837A-BF28-49C2-8C4B-1287CCBA3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1954-454C-4488-913E-47E8C620A7E3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A0B8-466C-44C6-B851-13DD33CCC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1DE7B-F37E-4B1B-A148-4D00B5B195E6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5C10-86C0-4E5A-BEBC-59BFFEAC5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44B2-1811-4CD8-A0EB-60F6F80D5200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741A9-C84F-4961-B018-3EB463C8D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7CF6-AE66-4465-8E88-CD59A86CB3FE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9F83-B8FE-4F93-AFBA-E651B4B4F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0318A-A1BA-4610-8339-109B71B6CD59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D0D2-3280-4B29-94BF-EB795BF1F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17662-500F-4A6F-85F2-34AC57F25B5F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40288-A316-45DE-B36E-2A9EC1D0C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574F7-1F37-4B78-854A-D3850351AC7C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EA7D2-1C4F-47BE-9235-F8AA7EA0E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8C205-3E81-4F13-9FFA-4A78E3A860DC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0B282-A6FE-46BC-9323-F62F2CD59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0F3C-F233-439B-92E8-FE8F8BD2FEAE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4DF5A-0385-40FD-BF06-8451D7C24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BA94A1-7CCF-4D0A-872F-1376BB34DCAB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FCDBA8-500D-4FAF-8746-850F40603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708" r:id="rId9"/>
    <p:sldLayoutId id="2147483699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228600" y="762000"/>
            <a:ext cx="8610600" cy="4038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 smtClean="0">
                <a:ln w="15875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33CC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Bookman Old Style"/>
              </a:rPr>
              <a:t>Здравствуй,  </a:t>
            </a:r>
            <a:r>
              <a:rPr lang="ru-RU" sz="3600" kern="10" spc="-360" dirty="0">
                <a:ln w="15875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33CC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Bookman Old Style"/>
              </a:rPr>
              <a:t>школа  !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2971800" y="5867400"/>
            <a:ext cx="3581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1 сентября 2014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285860"/>
          </a:xfrm>
        </p:spPr>
        <p:txBody>
          <a:bodyPr/>
          <a:lstStyle/>
          <a:p>
            <a:r>
              <a:rPr lang="ru-RU" b="1" dirty="0" smtClean="0"/>
              <a:t>    </a:t>
            </a:r>
            <a:r>
              <a:rPr lang="ru-RU" sz="2800" b="1" dirty="0" smtClean="0"/>
              <a:t>В апреле с Букварём простились,</a:t>
            </a:r>
            <a:endParaRPr lang="ru-RU" sz="2800" b="1" dirty="0"/>
          </a:p>
        </p:txBody>
      </p:sp>
      <p:pic>
        <p:nvPicPr>
          <p:cNvPr id="1026" name="Picture 2" descr="C:\Users\Пользователь\Desktop\1 класс\Букварь\SAM_36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214422"/>
            <a:ext cx="614366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"/>
            <a:ext cx="6919936" cy="500041"/>
          </a:xfrm>
        </p:spPr>
        <p:txBody>
          <a:bodyPr/>
          <a:lstStyle/>
          <a:p>
            <a:r>
              <a:rPr lang="ru-RU" sz="2800" b="1" dirty="0" smtClean="0"/>
              <a:t>От души повеселились!</a:t>
            </a:r>
            <a:endParaRPr lang="ru-RU" sz="2800" b="1" dirty="0"/>
          </a:p>
        </p:txBody>
      </p:sp>
      <p:pic>
        <p:nvPicPr>
          <p:cNvPr id="2051" name="Picture 3" descr="C:\Users\Пользователь\Desktop\1 класс\Букварь\SAM_36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0"/>
            <a:ext cx="4786346" cy="3429024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1 класс\Букварь\SAM_36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713157"/>
            <a:ext cx="4929190" cy="314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Пользователь\Desktop\1 класс\Букварь\SAM_36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54" y="214290"/>
            <a:ext cx="200026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1"/>
            <a:ext cx="8715436" cy="1385910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2800" b="1" dirty="0" smtClean="0"/>
              <a:t>На 9 Мая прадедушек вспоминали,</a:t>
            </a:r>
            <a:br>
              <a:rPr lang="ru-RU" sz="2800" b="1" dirty="0" smtClean="0"/>
            </a:br>
            <a:r>
              <a:rPr lang="ru-RU" sz="2800" b="1" dirty="0" smtClean="0"/>
              <a:t> Про их подвиги рассказали.</a:t>
            </a:r>
            <a:endParaRPr lang="ru-RU" sz="2800" b="1" dirty="0"/>
          </a:p>
        </p:txBody>
      </p:sp>
      <p:pic>
        <p:nvPicPr>
          <p:cNvPr id="4" name="Picture 3" descr="C:\Users\Пользователь\Desktop\SAM_3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857364"/>
            <a:ext cx="5828173" cy="4052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9"/>
            <a:ext cx="7062812" cy="857256"/>
          </a:xfrm>
        </p:spPr>
        <p:txBody>
          <a:bodyPr/>
          <a:lstStyle/>
          <a:p>
            <a:r>
              <a:rPr lang="ru-RU" b="1" dirty="0" smtClean="0"/>
              <a:t>     Песни исполняли!</a:t>
            </a:r>
            <a:endParaRPr lang="ru-RU" b="1" dirty="0"/>
          </a:p>
        </p:txBody>
      </p:sp>
      <p:pic>
        <p:nvPicPr>
          <p:cNvPr id="4" name="Picture 2" descr="C:\Users\Пользователь\Desktop\SAM_37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357298"/>
            <a:ext cx="657229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00174"/>
            <a:ext cx="8715404" cy="2857520"/>
          </a:xfr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/>
              <a:t>Мы – умные!</a:t>
            </a:r>
            <a:br>
              <a:rPr lang="ru-RU" sz="5400" b="1" dirty="0" smtClean="0"/>
            </a:br>
            <a:r>
              <a:rPr lang="ru-RU" sz="5400" b="1" dirty="0" smtClean="0"/>
              <a:t>Мы – дружные!</a:t>
            </a:r>
            <a:br>
              <a:rPr lang="ru-RU" sz="5400" b="1" dirty="0" smtClean="0"/>
            </a:br>
            <a:r>
              <a:rPr lang="ru-RU" sz="5400" b="1" dirty="0" smtClean="0"/>
              <a:t>Мы – внимательные!</a:t>
            </a:r>
            <a:br>
              <a:rPr lang="ru-RU" sz="5400" b="1" dirty="0" smtClean="0"/>
            </a:br>
            <a:r>
              <a:rPr lang="ru-RU" sz="5400" b="1" dirty="0" smtClean="0"/>
              <a:t>Мы – старательные!</a:t>
            </a:r>
            <a:br>
              <a:rPr lang="ru-RU" sz="5400" b="1" dirty="0" smtClean="0"/>
            </a:br>
            <a:r>
              <a:rPr lang="ru-RU" sz="5400" b="1" dirty="0" smtClean="0"/>
              <a:t>Мы хорошо учимся</a:t>
            </a:r>
            <a:br>
              <a:rPr lang="ru-RU" sz="5400" b="1" dirty="0" smtClean="0"/>
            </a:br>
            <a:r>
              <a:rPr lang="ru-RU" sz="5400" b="1" dirty="0" smtClean="0"/>
              <a:t>Всё у нас получится!</a:t>
            </a:r>
            <a:endParaRPr lang="ru-RU" sz="5400" b="1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643445"/>
            <a:ext cx="7854950" cy="338129"/>
          </a:xfrm>
        </p:spPr>
        <p:txBody>
          <a:bodyPr>
            <a:normAutofit fontScale="92500" lnSpcReduction="20000"/>
          </a:bodyPr>
          <a:lstStyle/>
          <a:p>
            <a:pPr marR="0"/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b="1" dirty="0" smtClean="0"/>
              <a:t> Что же будет во втором  классе?</a:t>
            </a:r>
            <a:br>
              <a:rPr lang="ru-RU" b="1" dirty="0" smtClean="0"/>
            </a:br>
            <a:r>
              <a:rPr lang="ru-RU" b="1" dirty="0" smtClean="0"/>
              <a:t> Мы хотели бы узнать!</a:t>
            </a:r>
            <a:br>
              <a:rPr lang="ru-RU" b="1" dirty="0" smtClean="0"/>
            </a:br>
            <a:r>
              <a:rPr lang="ru-RU" b="1" dirty="0" smtClean="0"/>
              <a:t> И родителям пообещаем  </a:t>
            </a:r>
            <a:br>
              <a:rPr lang="ru-RU" b="1" dirty="0" smtClean="0"/>
            </a:br>
            <a:r>
              <a:rPr lang="ru-RU" b="1" smtClean="0"/>
              <a:t> </a:t>
            </a:r>
            <a:r>
              <a:rPr lang="ru-RU" b="1" dirty="0" smtClean="0"/>
              <a:t>Н</a:t>
            </a:r>
            <a:r>
              <a:rPr lang="ru-RU" b="1" smtClean="0"/>
              <a:t>икогда     </a:t>
            </a:r>
            <a:r>
              <a:rPr lang="ru-RU" b="1" dirty="0" smtClean="0"/>
              <a:t>не огорчать.</a:t>
            </a:r>
            <a:br>
              <a:rPr lang="ru-RU" b="1" dirty="0" smtClean="0"/>
            </a:br>
            <a:r>
              <a:rPr lang="ru-RU" b="1" dirty="0" smtClean="0"/>
              <a:t> Будем все мы так учиться,</a:t>
            </a:r>
            <a:br>
              <a:rPr lang="ru-RU" b="1" dirty="0" smtClean="0"/>
            </a:br>
            <a:r>
              <a:rPr lang="ru-RU" b="1" dirty="0" smtClean="0"/>
              <a:t> Будем все мы так трудиться </a:t>
            </a:r>
            <a:br>
              <a:rPr lang="ru-RU" b="1" dirty="0" smtClean="0"/>
            </a:br>
            <a:r>
              <a:rPr lang="ru-RU" b="1" dirty="0" smtClean="0"/>
              <a:t> Чтоб смогли вы нами гордиться!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-541338" y="6597650"/>
            <a:ext cx="322263" cy="719138"/>
          </a:xfrm>
        </p:spPr>
        <p:txBody>
          <a:bodyPr/>
          <a:lstStyle/>
          <a:p>
            <a:r>
              <a:rPr lang="ru-RU" smtClean="0"/>
              <a:t>.</a:t>
            </a:r>
          </a:p>
        </p:txBody>
      </p:sp>
    </p:spTree>
  </p:cSld>
  <p:clrMapOvr>
    <a:masterClrMapping/>
  </p:clrMapOvr>
  <p:transition spd="slow" advTm="1875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14282" y="228600"/>
            <a:ext cx="8715436" cy="427197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b="1" dirty="0" smtClean="0"/>
              <a:t>В первый раз в первый класс</a:t>
            </a:r>
          </a:p>
          <a:p>
            <a:r>
              <a:rPr lang="ru-RU" sz="3600" b="1" dirty="0" smtClean="0"/>
              <a:t>Мы шагаем дружно!</a:t>
            </a:r>
          </a:p>
          <a:p>
            <a:r>
              <a:rPr lang="ru-RU" sz="3600" b="1" dirty="0" smtClean="0"/>
              <a:t>18 ведь  нас, -</a:t>
            </a:r>
          </a:p>
          <a:p>
            <a:r>
              <a:rPr lang="ru-RU" sz="3600" b="1" dirty="0" smtClean="0"/>
              <a:t>Нам учиться нужно!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09650" y="4286255"/>
            <a:ext cx="7124700" cy="157320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534400" cy="8413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ookman Old Style"/>
              </a:rPr>
              <a:t>Первый раз  в первый  класс!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57200" y="4191000"/>
            <a:ext cx="3657600" cy="2540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Bookman Old Style"/>
              </a:rPr>
              <a:t>1 класс</a:t>
            </a:r>
          </a:p>
        </p:txBody>
      </p:sp>
      <p:pic>
        <p:nvPicPr>
          <p:cNvPr id="4" name="Picture 3" descr="F:\1КЛАСС\1 сентября фото\DSCN50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492922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1КЛАСС\1 сентября фото\DSCN51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571876"/>
            <a:ext cx="4929223" cy="314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143504" y="1000108"/>
            <a:ext cx="4000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Вот такими малышами </a:t>
            </a:r>
          </a:p>
          <a:p>
            <a:r>
              <a:rPr lang="ru-RU" sz="2400" b="1" dirty="0" smtClean="0"/>
              <a:t>в школу мы пришли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.</a:t>
            </a:r>
            <a:br>
              <a:rPr lang="ru-RU" smtClean="0"/>
            </a:br>
            <a:endParaRPr lang="ru-RU" smtClean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2984"/>
            <a:ext cx="5072098" cy="335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2000240"/>
            <a:ext cx="321471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285728"/>
            <a:ext cx="857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Веселились и играли мы от всей души!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ransition spd="slow" advTm="641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57232"/>
            <a:ext cx="507209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3571876"/>
            <a:ext cx="528638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0"/>
            <a:ext cx="8501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На праздник осени стихи читали, </a:t>
            </a:r>
          </a:p>
          <a:p>
            <a:r>
              <a:rPr lang="ru-RU" sz="2800" b="1" dirty="0" smtClean="0">
                <a:latin typeface="+mj-lt"/>
              </a:rPr>
              <a:t>Фрукт  «Лимон»     представляли!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"/>
            <a:ext cx="6634184" cy="1000108"/>
          </a:xfrm>
        </p:spPr>
        <p:txBody>
          <a:bodyPr/>
          <a:lstStyle/>
          <a:p>
            <a:r>
              <a:rPr lang="ru-RU" sz="2800" b="1" dirty="0" smtClean="0"/>
              <a:t>Первое место завоевали!</a:t>
            </a:r>
            <a:endParaRPr lang="ru-RU" sz="2800" b="1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214422"/>
            <a:ext cx="77153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000372"/>
            <a:ext cx="5572164" cy="369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857232"/>
            <a:ext cx="53578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11768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На Новый год хоровод водили, </a:t>
            </a:r>
          </a:p>
          <a:p>
            <a:r>
              <a:rPr lang="ru-RU" sz="2800" b="1" dirty="0" smtClean="0">
                <a:latin typeface="+mj-lt"/>
              </a:rPr>
              <a:t>С Дедом Морозом шутили!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358346" cy="1142983"/>
          </a:xfrm>
        </p:spPr>
        <p:txBody>
          <a:bodyPr/>
          <a:lstStyle/>
          <a:p>
            <a:r>
              <a:rPr lang="ru-RU" sz="2500" b="1" dirty="0" smtClean="0"/>
              <a:t>На 23 февраля,  веселились здорово!</a:t>
            </a:r>
            <a:br>
              <a:rPr lang="ru-RU" sz="2500" b="1" dirty="0" smtClean="0"/>
            </a:br>
            <a:r>
              <a:rPr lang="ru-RU" sz="2500" b="1" dirty="0" smtClean="0"/>
              <a:t>Конкурсы для мальчиков провели с задором мы!</a:t>
            </a:r>
            <a:endParaRPr lang="ru-RU" sz="2500" b="1" dirty="0"/>
          </a:p>
        </p:txBody>
      </p:sp>
      <p:pic>
        <p:nvPicPr>
          <p:cNvPr id="1026" name="Picture 2" descr="C:\Users\Пользователь\Desktop\1 класс\23 февр\SAM_34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00108"/>
            <a:ext cx="4572000" cy="321471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1 класс\23 февр\SAM_34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3429000"/>
            <a:ext cx="550072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286380" y="500042"/>
            <a:ext cx="3857620" cy="2928958"/>
          </a:xfrm>
        </p:spPr>
        <p:txBody>
          <a:bodyPr/>
          <a:lstStyle/>
          <a:p>
            <a:r>
              <a:rPr lang="ru-RU" sz="2800" b="1" dirty="0" smtClean="0"/>
              <a:t>Милым нашим девочкам в день весенний, </a:t>
            </a:r>
            <a:br>
              <a:rPr lang="ru-RU" sz="2800" b="1" dirty="0" smtClean="0"/>
            </a:br>
            <a:r>
              <a:rPr lang="ru-RU" sz="2800" b="1" dirty="0" smtClean="0"/>
              <a:t>Праздник устроили для хорошего настроения.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3074" name="Picture 2" descr="C:\Users\Пользователь\Desktop\1 класс\8 марта\SAM_35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43536" cy="3214686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1 класс\8 марта\SAM_35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3143248"/>
            <a:ext cx="628651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71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TC101972873[[fn=Лето]]</Template>
  <TotalTime>322</TotalTime>
  <Words>127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Summer</vt:lpstr>
      <vt:lpstr>Слайд 1</vt:lpstr>
      <vt:lpstr>Слайд 2</vt:lpstr>
      <vt:lpstr>Слайд 3</vt:lpstr>
      <vt:lpstr>. </vt:lpstr>
      <vt:lpstr>Слайд 5</vt:lpstr>
      <vt:lpstr>Первое место завоевали!</vt:lpstr>
      <vt:lpstr>Слайд 7</vt:lpstr>
      <vt:lpstr>На 23 февраля,  веселились здорово! Конкурсы для мальчиков провели с задором мы!</vt:lpstr>
      <vt:lpstr>Милым нашим девочкам в день весенний,  Праздник устроили для хорошего настроения.   </vt:lpstr>
      <vt:lpstr>    В апреле с Букварём простились,</vt:lpstr>
      <vt:lpstr>От души повеселились!</vt:lpstr>
      <vt:lpstr> На 9 Мая прадедушек вспоминали,  Про их подвиги рассказали.</vt:lpstr>
      <vt:lpstr>     Песни исполняли!</vt:lpstr>
      <vt:lpstr>Мы – умные! Мы – дружные! Мы – внимательные! Мы – старательные! Мы хорошо учимся Всё у нас получится!</vt:lpstr>
      <vt:lpstr> Что же будет во втором  классе?  Мы хотели бы узнать!  И родителям пообещаем    Никогда     не огорчать.  Будем все мы так учиться,  Будем все мы так трудиться   Чтоб смогли вы нами гордиться!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мы!</dc:title>
  <dc:creator>Admin</dc:creator>
  <cp:lastModifiedBy>Пользователь</cp:lastModifiedBy>
  <cp:revision>56</cp:revision>
  <dcterms:created xsi:type="dcterms:W3CDTF">2012-07-15T02:56:58Z</dcterms:created>
  <dcterms:modified xsi:type="dcterms:W3CDTF">2015-08-23T12:13:40Z</dcterms:modified>
</cp:coreProperties>
</file>