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B4219-C54A-4856-8D14-58CEC416FDFE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55494-67EB-4934-B6C8-0C198F522F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96B1-B3E7-4008-8FAC-5B72DC3206CB}" type="datetime1">
              <a:rPr lang="ru-RU" smtClean="0"/>
              <a:t>06.05.2014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2787-4757-48A3-A395-D4C9ADA3CAF4}" type="datetime1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D1B6-815B-44F0-85BE-4FF365696AE4}" type="datetime1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3156-3D87-4CB5-9F3D-26F2BC92FC5F}" type="datetime1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8E61-8C55-477A-BC56-87A98518F604}" type="datetime1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5397-C51C-431F-B1C3-05DABCBB94A2}" type="datetime1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A245-8218-42F9-BE2C-F1A02D1E54AC}" type="datetime1">
              <a:rPr lang="ru-RU" smtClean="0"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0885C-4DD6-42B5-A16E-72650C636906}" type="datetime1">
              <a:rPr lang="ru-RU" smtClean="0"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36C3-9A5D-43D8-91A9-A312F0730411}" type="datetime1">
              <a:rPr lang="ru-RU" smtClean="0"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719-EAC3-4641-BF56-5CA744806B98}" type="datetime1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4C1E-23EA-4995-803F-B210EDD81ED0}" type="datetime1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0D1DE9-07F3-4E09-875D-A30AC3758EA3}" type="datetime1">
              <a:rPr lang="ru-RU" smtClean="0"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45432"/>
          </a:xfrm>
        </p:spPr>
        <p:txBody>
          <a:bodyPr/>
          <a:lstStyle/>
          <a:p>
            <a:r>
              <a:rPr lang="ru-RU" i="1" dirty="0" smtClean="0">
                <a:solidFill>
                  <a:schemeClr val="accent3"/>
                </a:solidFill>
              </a:rPr>
              <a:t>Австралия</a:t>
            </a:r>
            <a:endParaRPr lang="ru-RU" i="1" dirty="0">
              <a:solidFill>
                <a:schemeClr val="accent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ru-RU" sz="12800" dirty="0" smtClean="0"/>
              <a:t>Австралия – страна наоборот.</a:t>
            </a:r>
          </a:p>
          <a:p>
            <a:pPr algn="l"/>
            <a:r>
              <a:rPr lang="ru-RU" sz="12800" dirty="0" smtClean="0"/>
              <a:t>Её исток – на лондонском причале:</a:t>
            </a:r>
          </a:p>
          <a:p>
            <a:pPr algn="l"/>
            <a:r>
              <a:rPr lang="ru-RU" sz="12800" dirty="0" smtClean="0"/>
              <a:t>Для хищников дорогу расчищали</a:t>
            </a:r>
          </a:p>
          <a:p>
            <a:pPr algn="l"/>
            <a:r>
              <a:rPr lang="ru-RU" sz="12800" dirty="0" smtClean="0"/>
              <a:t>Изгнанники и каторжный народ.</a:t>
            </a:r>
          </a:p>
          <a:p>
            <a:pPr algn="l"/>
            <a:endParaRPr lang="ru-RU" sz="12800" dirty="0" smtClean="0"/>
          </a:p>
          <a:p>
            <a:pPr algn="r"/>
            <a:r>
              <a:rPr lang="ru-RU" sz="12800" dirty="0" smtClean="0"/>
              <a:t>Г. Усова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916832"/>
          </a:xfrm>
        </p:spPr>
        <p:txBody>
          <a:bodyPr>
            <a:normAutofit fontScale="90000"/>
          </a:bodyPr>
          <a:lstStyle/>
          <a:p>
            <a:pPr marL="266700" indent="-266700">
              <a:defRPr/>
            </a:pPr>
            <a: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Среди птиц в Австралии много </a:t>
            </a:r>
            <a:r>
              <a:rPr lang="ru-RU" sz="20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нелетающих,Например</a:t>
            </a:r>
            <a: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сорная курица, эму, лирохвост.</a:t>
            </a:r>
            <a:b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Змеи очень распространены в пустынной зоне. Часто заползают в жилые дома, где кошки вынуждены с ними бороться.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Содержимое 4" descr="9z3u3VePv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11605"/>
            <a:ext cx="4571999" cy="4546395"/>
          </a:xfrm>
          <a:prstGeom prst="rect">
            <a:avLst/>
          </a:prstGeom>
          <a:noFill/>
        </p:spPr>
      </p:pic>
      <p:pic>
        <p:nvPicPr>
          <p:cNvPr id="6" name="Рисунок 5" descr="1194384439_beauchampfallsvicto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4788024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854968"/>
          </a:xfrm>
        </p:spPr>
        <p:txBody>
          <a:bodyPr>
            <a:normAutofit fontScale="90000"/>
          </a:bodyPr>
          <a:lstStyle/>
          <a:p>
            <a:r>
              <a:rPr lang="ru-RU" sz="2200" i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Сельское хозяйство является основным источником загрязнения окружающей среды в Австралии. Мерприятия по спасению уникальной природы: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Строительство </a:t>
            </a:r>
            <a:r>
              <a:rPr lang="ru-RU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заповедников</a:t>
            </a:r>
            <a:endParaRPr lang="ru-RU" sz="2400" i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Чтобы сохранить редкие растения нужно меньше загрязнять природу (бросать мусор, строить заводы)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4" descr="C:\Documents and Settings\Анюта\Рабочий стол\28836ab5f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363589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коа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35897" y="3212976"/>
            <a:ext cx="5508104" cy="364502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4800" i="1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Содержимое 3" descr="possum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484784"/>
            <a:ext cx="5400600" cy="537321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Страна находится в южном полушарии. Самый жаркий месяц-январь, </a:t>
            </a:r>
            <a:r>
              <a:rPr lang="ru-RU" sz="20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октябрь-весенний</a:t>
            </a:r>
            <a: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месяц. Австралия самый сухой материк, большую его часть занимают пустыни.</a:t>
            </a:r>
            <a:endParaRPr lang="ru-RU" sz="20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3700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0768"/>
            <a:ext cx="9144000" cy="5517231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Муррей- крупнейшая река Австралии.</a:t>
            </a:r>
            <a:endParaRPr lang="ru-RU" sz="3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0768"/>
            <a:ext cx="9143999" cy="551723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Дарлинг-река</a:t>
            </a:r>
            <a:r>
              <a:rPr lang="ru-RU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32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юго</a:t>
            </a:r>
            <a:r>
              <a:rPr lang="ru-RU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востоке Австралии, правый приток Муррея</a:t>
            </a:r>
            <a:endParaRPr lang="ru-RU" sz="3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0768"/>
            <a:ext cx="9144000" cy="5517231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Пересыхающие реки - «крики».</a:t>
            </a:r>
            <a:endParaRPr lang="ru-RU" sz="3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Редкие виды растений Австралии.</a:t>
            </a:r>
            <a:endParaRPr lang="ru-RU" sz="3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C:\Documents and Settings\Анюта\Рабочий стол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2312"/>
            <a:ext cx="3275856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412776"/>
            <a:ext cx="2555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Араукария </a:t>
            </a:r>
            <a:r>
              <a:rPr lang="ru-RU" b="1" dirty="0" err="1" smtClean="0">
                <a:solidFill>
                  <a:schemeClr val="bg1"/>
                </a:solidFill>
              </a:rPr>
              <a:t>Бидвилла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3" descr="C:\Documents and Settings\Анюта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5868144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99992" y="1772816"/>
            <a:ext cx="3510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Библис</a:t>
            </a:r>
            <a:r>
              <a:rPr lang="ru-RU" b="1" dirty="0" smtClean="0">
                <a:solidFill>
                  <a:schemeClr val="bg1"/>
                </a:solidFill>
              </a:rPr>
              <a:t> гигантский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Редкие виды животных в Австралии.</a:t>
            </a:r>
            <a:endParaRPr lang="ru-RU" sz="3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90588" indent="4763">
              <a:buNone/>
              <a:tabLst>
                <a:tab pos="3228975" algn="l"/>
                <a:tab pos="5924550" algn="l"/>
              </a:tabLst>
              <a:defRPr/>
            </a:pPr>
            <a:r>
              <a:rPr lang="ru-RU" i="1" dirty="0" smtClean="0"/>
              <a:t>Ехидна	Страус Эму	Пеликан</a:t>
            </a:r>
          </a:p>
          <a:p>
            <a:pPr>
              <a:buNone/>
              <a:defRPr/>
            </a:pPr>
            <a:endParaRPr lang="ru-RU" i="1" dirty="0" smtClean="0"/>
          </a:p>
          <a:p>
            <a:pPr>
              <a:buNone/>
              <a:defRPr/>
            </a:pPr>
            <a:endParaRPr lang="ru-RU" i="1" dirty="0" smtClean="0"/>
          </a:p>
          <a:p>
            <a:pPr>
              <a:buNone/>
              <a:defRPr/>
            </a:pPr>
            <a:endParaRPr lang="ru-RU" i="1" dirty="0" smtClean="0"/>
          </a:p>
          <a:p>
            <a:pPr>
              <a:buNone/>
              <a:defRPr/>
            </a:pPr>
            <a:endParaRPr lang="ru-RU" i="1" dirty="0" smtClean="0"/>
          </a:p>
          <a:p>
            <a:pPr>
              <a:buNone/>
              <a:defRPr/>
            </a:pPr>
            <a:endParaRPr lang="ru-RU" sz="1200" i="1" dirty="0" smtClean="0"/>
          </a:p>
          <a:p>
            <a:pPr marL="447675" indent="0">
              <a:lnSpc>
                <a:spcPct val="70000"/>
              </a:lnSpc>
              <a:spcBef>
                <a:spcPts val="0"/>
              </a:spcBef>
              <a:buNone/>
              <a:tabLst>
                <a:tab pos="3409950" algn="l"/>
                <a:tab pos="6096000" algn="l"/>
              </a:tabLst>
              <a:defRPr/>
            </a:pPr>
            <a:r>
              <a:rPr lang="ru-RU" i="1" dirty="0" smtClean="0"/>
              <a:t>Плащеносная	Коала	Молох  </a:t>
            </a:r>
          </a:p>
          <a:p>
            <a:pPr marL="361950" indent="0">
              <a:lnSpc>
                <a:spcPct val="70000"/>
              </a:lnSpc>
              <a:spcBef>
                <a:spcPts val="0"/>
              </a:spcBef>
              <a:buNone/>
              <a:tabLst>
                <a:tab pos="809625" algn="l"/>
              </a:tabLst>
              <a:defRPr/>
            </a:pPr>
            <a:r>
              <a:rPr lang="ru-RU" i="1" dirty="0" smtClean="0"/>
              <a:t>	ящерица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 descr="C:\Documents and Settings\Анюта\Рабочий сто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5974"/>
            <a:ext cx="3347864" cy="21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Анюта\Рабочий стол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988" y="2162174"/>
            <a:ext cx="2409825" cy="20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Анюта\Рабочий стол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085974"/>
            <a:ext cx="3419872" cy="21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Анюта\Рабочий стол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168"/>
            <a:ext cx="3095625" cy="19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Анюта\Рабочий стол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653136"/>
            <a:ext cx="244827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Documents and Settings\Анюта\Рабочий стол\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752974"/>
            <a:ext cx="3635896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Кенгуру — символ Австралии, его изображение   наряду с изображением страуса Эму украшает герб страны</a:t>
            </a:r>
            <a:endParaRPr lang="ru-RU" sz="2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Содержимое 8" descr="кенгур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</a:t>
            </a:r>
            <a: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встралии обитают Собаки Динго, которые  </a:t>
            </a:r>
            <a:r>
              <a:rPr lang="ru-RU" sz="20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не умеют лаять</a:t>
            </a:r>
            <a:r>
              <a:rPr lang="ru-RU" sz="32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ru-RU" sz="3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Содержимое 3" descr="din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760"/>
            <a:ext cx="9143999" cy="558924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175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Австралия</vt:lpstr>
      <vt:lpstr>Страна находится в южном полушарии. Самый жаркий месяц-январь, октябрь-весенний месяц. Австралия самый сухой материк, большую его часть занимают пустыни.</vt:lpstr>
      <vt:lpstr>Муррей- крупнейшая река Австралии.</vt:lpstr>
      <vt:lpstr>Дарлинг-река на юго- востоке Австралии, правый приток Муррея</vt:lpstr>
      <vt:lpstr>Пересыхающие реки - «крики».</vt:lpstr>
      <vt:lpstr>Редкие виды растений Австралии.</vt:lpstr>
      <vt:lpstr>Редкие виды животных в Австралии.</vt:lpstr>
      <vt:lpstr>Кенгуру — символ Австралии, его изображение   наряду с изображением страуса Эму украшает герб страны</vt:lpstr>
      <vt:lpstr>В Австралии обитают Собаки Динго, которые  не умеют лаять.</vt:lpstr>
      <vt:lpstr>Среди птиц в Австралии много нелетающих,Например: сорная курица, эму, лирохвост.  Змеи очень распространены в пустынной зоне. Часто заползают в жилые дома, где кошки вынуждены с ними бороться. </vt:lpstr>
      <vt:lpstr>Сельское хозяйство является основным источником загрязнения окружающей среды в Австралии. Мерприятия по спасению уникальной природы: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Австралия</dc:title>
  <dc:creator>123</dc:creator>
  <cp:lastModifiedBy>123</cp:lastModifiedBy>
  <cp:revision>9</cp:revision>
  <dcterms:created xsi:type="dcterms:W3CDTF">2014-05-06T17:29:00Z</dcterms:created>
  <dcterms:modified xsi:type="dcterms:W3CDTF">2014-05-06T18:52:05Z</dcterms:modified>
</cp:coreProperties>
</file>