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1002CE-24D4-46B1-8372-8415D8C0EA82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DDEB9-B2A5-487A-AA67-CEC4346F6F2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48680"/>
            <a:ext cx="8229600" cy="1584176"/>
          </a:xfrm>
        </p:spPr>
        <p:txBody>
          <a:bodyPr/>
          <a:lstStyle/>
          <a:p>
            <a:r>
              <a:rPr lang="ru-RU" dirty="0" smtClean="0"/>
              <a:t>Природные зоны Земли.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661247"/>
            <a:ext cx="6400800" cy="1194193"/>
          </a:xfrm>
        </p:spPr>
        <p:txBody>
          <a:bodyPr/>
          <a:lstStyle/>
          <a:p>
            <a:r>
              <a:rPr lang="ru-RU" b="1" dirty="0" smtClean="0"/>
              <a:t>Предмет</a:t>
            </a:r>
            <a:r>
              <a:rPr lang="ru-RU" dirty="0" smtClean="0"/>
              <a:t>: </a:t>
            </a:r>
            <a:r>
              <a:rPr lang="ru-RU" b="1" dirty="0" smtClean="0"/>
              <a:t>Окружающий</a:t>
            </a:r>
            <a:r>
              <a:rPr lang="ru-RU" dirty="0" smtClean="0"/>
              <a:t> </a:t>
            </a:r>
            <a:r>
              <a:rPr lang="ru-RU" b="1" dirty="0" smtClean="0"/>
              <a:t>мир</a:t>
            </a:r>
          </a:p>
          <a:p>
            <a:r>
              <a:rPr lang="ru-RU" dirty="0" smtClean="0"/>
              <a:t>2 </a:t>
            </a:r>
            <a:r>
              <a:rPr lang="ru-RU" b="1" dirty="0" smtClean="0"/>
              <a:t>класс</a:t>
            </a:r>
            <a:endParaRPr lang="ru-RU" b="1" dirty="0"/>
          </a:p>
        </p:txBody>
      </p:sp>
      <p:pic>
        <p:nvPicPr>
          <p:cNvPr id="1028" name="Picture 4" descr="C:\Users\ae-003\AppData\Local\Microsoft\Windows\Temporary Internet Files\Content.IE5\QEZJAPLO\MP9004306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20" y="2420888"/>
            <a:ext cx="3635896" cy="24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       Скорпионы</a:t>
            </a:r>
          </a:p>
          <a:p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E:\DCIM\101_PANA\P1010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2886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чем особенности природной зоны тропического пояса?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1. Почему на экваторе теплее, чем полярных областях?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2. Что такое Саванны?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3. Какие животные чувствуют себя как дома, несмотря на сильную жару?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Итогами </a:t>
            </a:r>
            <a:endParaRPr lang="ru-RU" sz="6000" b="1" dirty="0" smtClean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algn="ctr"/>
            <a:r>
              <a:rPr lang="ru-RU" sz="60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вашей </a:t>
            </a:r>
            <a:r>
              <a:rPr lang="ru-RU" sz="6000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работы должен стать творческий отчет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группа</a:t>
            </a:r>
            <a:br>
              <a:rPr lang="ru-RU" dirty="0" smtClean="0"/>
            </a:br>
            <a:r>
              <a:rPr lang="ru-RU" sz="6600" dirty="0" smtClean="0">
                <a:solidFill>
                  <a:srgbClr val="FF0000"/>
                </a:solidFill>
              </a:rPr>
              <a:t>«Айсберг»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403248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Результат работы:</a:t>
            </a:r>
          </a:p>
          <a:p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Рисунки</a:t>
            </a:r>
            <a:endParaRPr lang="ru-RU" sz="7200" b="1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ae-003\AppData\Local\Microsoft\Windows\Temporary Internet Files\Content.IE5\FO6GHF1H\MP9004306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47" y="5622106"/>
            <a:ext cx="1845909" cy="123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9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Список литературы: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8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группа</a:t>
            </a:r>
            <a:br>
              <a:rPr lang="ru-RU" dirty="0" smtClean="0"/>
            </a:br>
            <a:r>
              <a:rPr lang="ru-RU" sz="7300" dirty="0" smtClean="0">
                <a:solidFill>
                  <a:srgbClr val="FF0000"/>
                </a:solidFill>
              </a:rPr>
              <a:t>Тайга</a:t>
            </a:r>
            <a:endParaRPr lang="ru-RU" sz="73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650" y="2167876"/>
            <a:ext cx="8229600" cy="39604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Результат работы:</a:t>
            </a:r>
          </a:p>
          <a:p>
            <a:endParaRPr lang="ru-RU" sz="4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Буклеты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ae-003\AppData\Local\Microsoft\Windows\Temporary Internet Files\Content.IE5\QEZJAPLO\MM9002834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78" y="2492896"/>
            <a:ext cx="3465575" cy="371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 группа </a:t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Скорпионы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Результат работы</a:t>
            </a:r>
            <a:r>
              <a:rPr lang="ru-RU" sz="4800" dirty="0" smtClean="0">
                <a:solidFill>
                  <a:schemeClr val="bg1"/>
                </a:solidFill>
              </a:rPr>
              <a:t>:</a:t>
            </a:r>
          </a:p>
          <a:p>
            <a:endParaRPr lang="ru-RU" dirty="0"/>
          </a:p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Презентация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2053" name="Picture 5" descr="C:\Users\ae-003\AppData\Local\Microsoft\Windows\Temporary Internet Files\Content.IE5\LR3VL8MO\MP9004228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195736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dirty="0" smtClean="0"/>
              <a:t>СОДРУЖЕСТВО</a:t>
            </a:r>
            <a:br>
              <a:rPr lang="ru-RU" dirty="0" smtClean="0"/>
            </a:br>
            <a:r>
              <a:rPr lang="ru-RU" dirty="0" smtClean="0"/>
              <a:t> живой и неживой природы, </a:t>
            </a:r>
            <a:br>
              <a:rPr lang="ru-RU" dirty="0" smtClean="0"/>
            </a:br>
            <a:r>
              <a:rPr lang="ru-RU" dirty="0" smtClean="0"/>
              <a:t>в котором все обитатели чувствуют себя как дома называется….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641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0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ЭКОСИСТЕМА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?????????????????</a:t>
            </a:r>
            <a:endParaRPr lang="ru-RU" dirty="0"/>
          </a:p>
        </p:txBody>
      </p:sp>
      <p:pic>
        <p:nvPicPr>
          <p:cNvPr id="4098" name="Picture 2" descr="C:\Users\ae-003\AppData\Local\Microsoft\Windows\Temporary Internet Files\Content.IE5\U6NDNF0I\MC90029018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144162" cy="15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e-003\AppData\Local\Microsoft\Windows\Temporary Internet Files\Content.IE5\FO6GHF1H\MC9002901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19519"/>
            <a:ext cx="2103422" cy="16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e-003\AppData\Local\Microsoft\Windows\Temporary Internet Files\Content.IE5\FO6GHF1H\MM90035466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46" y="1991435"/>
            <a:ext cx="2676302" cy="44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809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меняется природа,</a:t>
            </a:r>
            <a:br>
              <a:rPr lang="ru-RU" dirty="0" smtClean="0"/>
            </a:br>
            <a:r>
              <a:rPr lang="ru-RU" dirty="0" smtClean="0"/>
              <a:t>когда мы движемся с севера на юг и с юга на север? </a:t>
            </a:r>
            <a:endParaRPr lang="ru-RU" dirty="0"/>
          </a:p>
        </p:txBody>
      </p:sp>
      <p:pic>
        <p:nvPicPr>
          <p:cNvPr id="2050" name="Picture 2" descr="C:\Users\ae-003\AppData\Local\Microsoft\Windows\Temporary Internet Files\Content.IE5\LR3VL8MO\MP9004251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3055685" cy="2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e-003\AppData\Local\Microsoft\Windows\Temporary Internet Files\Content.IE5\LR3VL8MO\MP9004038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639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e-003\AppData\Local\Microsoft\Windows\Temporary Internet Files\Content.IE5\LR3VL8MO\MP900163939[1]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15" y="4054192"/>
            <a:ext cx="3657600" cy="24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e-003\AppData\Local\Microsoft\Windows\Temporary Internet Files\Content.IE5\FO6GHF1H\MP90031383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1974327"/>
            <a:ext cx="3657600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e-003\AppData\Local\Microsoft\Windows\Temporary Internet Files\Content.IE5\FO6GHF1H\MC9001947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87" y="2897518"/>
            <a:ext cx="2606113" cy="30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1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географическое общество: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FF0000"/>
                </a:solidFill>
              </a:rPr>
              <a:t>1 группа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     </a:t>
            </a:r>
            <a:r>
              <a:rPr lang="ru-RU" sz="7200" b="1" dirty="0" smtClean="0">
                <a:solidFill>
                  <a:schemeClr val="bg1"/>
                </a:solidFill>
              </a:rPr>
              <a:t>АЙСБЕРГ</a:t>
            </a:r>
            <a:endParaRPr lang="ru-RU" sz="7200" b="1" dirty="0" smtClean="0">
              <a:solidFill>
                <a:schemeClr val="bg1"/>
              </a:solidFill>
            </a:endParaRPr>
          </a:p>
          <a:p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E:\DCIM\101_PANA\P1010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00" y="2852936"/>
            <a:ext cx="3816424" cy="36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чем особенности природной зоны полярного пояса?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1. Какие климатические особенности преобладают в зоне полярного пояса?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2. Чего не хватает деревьям в тундре?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3. Как выживают животные?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ae-003\AppData\Local\Microsoft\Windows\Temporary Internet Files\Content.IE5\FO6GHF1H\MM90035466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05064"/>
            <a:ext cx="1296144" cy="26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группа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         </a:t>
            </a:r>
            <a:r>
              <a:rPr lang="ru-RU" sz="8800" b="1" dirty="0" smtClean="0">
                <a:solidFill>
                  <a:schemeClr val="bg1"/>
                </a:solidFill>
              </a:rPr>
              <a:t>Тайга</a:t>
            </a:r>
          </a:p>
          <a:p>
            <a:endParaRPr lang="ru-RU" sz="8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DCIM\101_PANA\P1010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5133"/>
            <a:ext cx="5353199" cy="40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чем особенности природной зоны умеренного пояса?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1. Как называются леса, состоящие из хвойных деревьев?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2. Чего не хватает деревьям в степи?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3. Чем отличается пустыня от степи?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ae-003\AppData\Local\Microsoft\Windows\Temporary Internet Files\Content.IE5\FO6GHF1H\MM90035466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43" y="5198259"/>
            <a:ext cx="992657" cy="16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433</TotalTime>
  <Words>168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Природные зоны Земли.</vt:lpstr>
      <vt:lpstr>СОДРУЖЕСТВО  живой и неживой природы,  в котором все обитатели чувствуют себя как дома называется….</vt:lpstr>
      <vt:lpstr>Презентация PowerPoint</vt:lpstr>
      <vt:lpstr>?????????????????</vt:lpstr>
      <vt:lpstr>Как меняется природа, когда мы движемся с севера на юг и с юга на север? </vt:lpstr>
      <vt:lpstr>Наше географическое общество: 1 группа</vt:lpstr>
      <vt:lpstr>В чем особенности природной зоны полярного пояса?</vt:lpstr>
      <vt:lpstr>2 группа</vt:lpstr>
      <vt:lpstr>В чем особенности природной зоны умеренного пояса?</vt:lpstr>
      <vt:lpstr>3 группа</vt:lpstr>
      <vt:lpstr>В чем особенности природной зоны тропического пояса?</vt:lpstr>
      <vt:lpstr>Презентация PowerPoint</vt:lpstr>
      <vt:lpstr>1 группа «Айсберг»  </vt:lpstr>
      <vt:lpstr>Список литературы:</vt:lpstr>
      <vt:lpstr>2 группа Тайга</vt:lpstr>
      <vt:lpstr>3 группа  Скорпионы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Земли.</dc:title>
  <dc:creator>ae-003</dc:creator>
  <cp:lastModifiedBy>ae-003</cp:lastModifiedBy>
  <cp:revision>25</cp:revision>
  <dcterms:created xsi:type="dcterms:W3CDTF">2013-04-01T04:56:58Z</dcterms:created>
  <dcterms:modified xsi:type="dcterms:W3CDTF">2013-04-02T10:54:26Z</dcterms:modified>
</cp:coreProperties>
</file>