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16" r:id="rId3"/>
    <p:sldMasterId id="2147483730" r:id="rId4"/>
    <p:sldMasterId id="2147483744" r:id="rId5"/>
  </p:sldMasterIdLst>
  <p:sldIdLst>
    <p:sldId id="265" r:id="rId6"/>
    <p:sldId id="257" r:id="rId7"/>
    <p:sldId id="264" r:id="rId8"/>
    <p:sldId id="258" r:id="rId9"/>
    <p:sldId id="266" r:id="rId10"/>
    <p:sldId id="268" r:id="rId11"/>
    <p:sldId id="267" r:id="rId12"/>
    <p:sldId id="274" r:id="rId13"/>
    <p:sldId id="261" r:id="rId14"/>
    <p:sldId id="269" r:id="rId15"/>
    <p:sldId id="270" r:id="rId16"/>
    <p:sldId id="271" r:id="rId17"/>
    <p:sldId id="275" r:id="rId18"/>
    <p:sldId id="272" r:id="rId19"/>
    <p:sldId id="263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52D6-1B76-4647-936D-A0B08FEAEF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E19F-AF90-4D31-A2CD-8D3D57FF0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F3EC-9FCB-407D-83A6-79C98BA416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6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EC54-DB27-43C9-94D5-D1EE3BA06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05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5F05-3732-47A7-9B3D-FF35608E1D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52D6-1B76-4647-936D-A0B08FEAEF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8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B1FD0-D121-4AA1-80CC-5C7A582DD3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5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8F4E-1195-4BBA-8DF2-4C232ABA1F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03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135F-7E44-4E64-AD96-0F2A687DC0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7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BE08-3BD8-49AE-B040-CBEC664E9E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4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A1A5-1968-4B81-8BE4-132931584C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2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B1FD0-D121-4AA1-80CC-5C7A582DD3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22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0D1E-07BB-4F5E-ADB4-9A20B6FDAB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56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72AA-3AFE-42C9-A2F9-DC52D0483E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7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779A-1BC9-4C9F-B058-5EBD07B7A3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12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E19F-AF90-4D31-A2CD-8D3D57FF0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F3EC-9FCB-407D-83A6-79C98BA416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71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EC54-DB27-43C9-94D5-D1EE3BA06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05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5F05-3732-47A7-9B3D-FF35608E1D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48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52D6-1B76-4647-936D-A0B08FEAEF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1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B1FD0-D121-4AA1-80CC-5C7A582DD3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0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8F4E-1195-4BBA-8DF2-4C232ABA1F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6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8F4E-1195-4BBA-8DF2-4C232ABA1F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71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135F-7E44-4E64-AD96-0F2A687DC0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43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BE08-3BD8-49AE-B040-CBEC664E9E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42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A1A5-1968-4B81-8BE4-132931584C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26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0D1E-07BB-4F5E-ADB4-9A20B6FDAB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8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72AA-3AFE-42C9-A2F9-DC52D0483E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55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779A-1BC9-4C9F-B058-5EBD07B7A3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56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E19F-AF90-4D31-A2CD-8D3D57FF0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92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F3EC-9FCB-407D-83A6-79C98BA416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55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EC54-DB27-43C9-94D5-D1EE3BA06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21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5F05-3732-47A7-9B3D-FF35608E1D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5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135F-7E44-4E64-AD96-0F2A687DC0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68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11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52D6-1B76-4647-936D-A0B08FEAEF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7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B1FD0-D121-4AA1-80CC-5C7A582DD3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00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8F4E-1195-4BBA-8DF2-4C232ABA1F2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8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135F-7E44-4E64-AD96-0F2A687DC0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97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BE08-3BD8-49AE-B040-CBEC664E9E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8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A1A5-1968-4B81-8BE4-132931584C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5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0D1E-07BB-4F5E-ADB4-9A20B6FDAB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8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72AA-3AFE-42C9-A2F9-DC52D0483E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208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779A-1BC9-4C9F-B058-5EBD07B7A3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3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E19F-AF90-4D31-A2CD-8D3D57FF0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BE08-3BD8-49AE-B040-CBEC664E9E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05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EF3EC-9FCB-407D-83A6-79C98BA4165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70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EC54-DB27-43C9-94D5-D1EE3BA06C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98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5F05-3732-47A7-9B3D-FF35608E1D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47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829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29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501C-683D-4E04-BF24-3FF507659AF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61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7297A-7302-4D14-9DC4-9D49C45D76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0545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D6405-AE9E-426C-A06D-82685E6CF2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8835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9DB7-B465-4561-B739-4FEDA7AF666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3292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A7435-CBDA-4677-87F9-4CC858C8F4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247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0783-2010-4506-B847-90C064E932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8968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153A-D3EE-4E49-ADFE-1A2C4B57BF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576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A1A5-1968-4B81-8BE4-132931584C2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07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44AA6-AD6E-4763-A7AE-F662EE89A32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0444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64F9-39F1-4419-A7CE-459CD01F67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462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47819-D3F8-417A-BE7A-118F8EE885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247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4A45-1F8D-4440-8DF3-1AF448C3BE0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428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B0D1E-07BB-4F5E-ADB4-9A20B6FDABD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172AA-3AFE-42C9-A2F9-DC52D0483EE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779A-1BC9-4C9F-B058-5EBD07B7A3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C0326-64AB-4AC4-AC32-927E4CFDD85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822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C0326-64AB-4AC4-AC32-927E4CFDD85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2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C0326-64AB-4AC4-AC32-927E4CFDD85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307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C0326-64AB-4AC4-AC32-927E4CFDD85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CC"/>
                </a:solidFill>
              </a:endParaRP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  <p:sp>
          <p:nvSpPr>
            <p:cNvPr id="901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9999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941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8195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195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8195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5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196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36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819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19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19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19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19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92A90-6E19-4347-9675-00225BAD76A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31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file:///G:\&#1086;&#1090;&#1082;&#1088;&#1099;&#1090;&#1086;&#1077;%20&#1079;&#1072;&#1085;&#1103;&#1090;&#1080;&#1077;%20&#1051;&#1091;&#1085;&#1072;\&#1089;&#1086;&#1083;&#1085;&#1099;&#1096;&#1082;&#1086;%20&#1083;&#1091;&#1095;&#1080;&#1089;&#1090;&#1086;&#1077;%20&#1079;&#1072;&#1088;&#1103;&#1076;&#1082;&#1072;.mp3" TargetMode="External"/><Relationship Id="rId1" Type="http://schemas.microsoft.com/office/2007/relationships/media" Target="file:///G:\&#1086;&#1090;&#1082;&#1088;&#1099;&#1090;&#1086;&#1077;%20&#1079;&#1072;&#1085;&#1103;&#1090;&#1080;&#1077;%20&#1051;&#1091;&#1085;&#1072;\&#1089;&#1086;&#1083;&#1085;&#1099;&#1096;&#1082;&#1086;%20&#1083;&#1091;&#1095;&#1080;&#1089;&#1090;&#1086;&#1077;%20&#1079;&#1072;&#1088;&#1103;&#1076;&#1082;&#1072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лнышко лучистое заряд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6216" y="5644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2 группа </a:t>
            </a:r>
            <a:r>
              <a:rPr lang="ru-RU" b="1" i="1" dirty="0" smtClean="0"/>
              <a:t>«</a:t>
            </a:r>
            <a:r>
              <a:rPr lang="ru-RU" b="1" i="1" dirty="0"/>
              <a:t>Чистюли</a:t>
            </a:r>
            <a:r>
              <a:rPr lang="ru-RU" b="1" i="1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793"/>
            <a:ext cx="2857724" cy="30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14551"/>
            <a:ext cx="3747666" cy="375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08759"/>
            <a:ext cx="2855627" cy="278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81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2 группа </a:t>
            </a:r>
            <a:r>
              <a:rPr lang="ru-RU" b="1" i="1" dirty="0" smtClean="0"/>
              <a:t>«Здоровячки»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Фото школа\Дети\Новый год\Pictures\MP Navigator\2012_04_23\IMG_0001.jpg"/>
          <p:cNvPicPr/>
          <p:nvPr/>
        </p:nvPicPr>
        <p:blipFill>
          <a:blip r:embed="rId2" cstate="print"/>
          <a:srcRect l="5000" r="7190" b="14731"/>
          <a:stretch>
            <a:fillRect/>
          </a:stretch>
        </p:blipFill>
        <p:spPr bwMode="auto">
          <a:xfrm>
            <a:off x="557707" y="1700808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34" y="3284984"/>
            <a:ext cx="4491729" cy="30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8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i="1" dirty="0"/>
              <a:t>4 группа </a:t>
            </a:r>
            <a:r>
              <a:rPr lang="ru-RU" b="1" i="1" dirty="0" smtClean="0"/>
              <a:t>«</a:t>
            </a:r>
            <a:r>
              <a:rPr lang="ru-RU" b="1" i="1" dirty="0" err="1"/>
              <a:t>Сохраняйки</a:t>
            </a:r>
            <a:r>
              <a:rPr lang="ru-RU" b="1" i="1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Татьяна\Фото школа\Дети\Новый год\Pictures\MP Navigator\2012_04_23\IMG_0002.jpg"/>
          <p:cNvPicPr/>
          <p:nvPr/>
        </p:nvPicPr>
        <p:blipFill>
          <a:blip r:embed="rId2" cstate="print"/>
          <a:srcRect l="10572" t="7444" r="4729"/>
          <a:stretch>
            <a:fillRect/>
          </a:stretch>
        </p:blipFill>
        <p:spPr bwMode="auto">
          <a:xfrm>
            <a:off x="1187624" y="1844824"/>
            <a:ext cx="58326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8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 урока: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91264" cy="38862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82750" algn="l"/>
                <a:tab pos="4873625" algn="l"/>
              </a:tabLst>
            </a:pPr>
            <a:r>
              <a:rPr lang="ru-RU" b="1" i="1" dirty="0">
                <a:latin typeface="Calibri"/>
                <a:ea typeface="Calibri"/>
                <a:cs typeface="Times New Roman"/>
              </a:rPr>
              <a:t>-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Какие правила надо соблюдать, чтобы расти здоровыми?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-Выяснить, от кого зависит здоровье человека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?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7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7421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dirty="0" smtClean="0">
              <a:solidFill>
                <a:srgbClr val="CC0000"/>
              </a:solidFill>
            </a:endParaRPr>
          </a:p>
        </p:txBody>
      </p:sp>
      <p:sp>
        <p:nvSpPr>
          <p:cNvPr id="4102" name="Line 18"/>
          <p:cNvSpPr>
            <a:spLocks noChangeShapeType="1"/>
          </p:cNvSpPr>
          <p:nvPr/>
        </p:nvSpPr>
        <p:spPr bwMode="auto">
          <a:xfrm flipH="1">
            <a:off x="1866107" y="2578650"/>
            <a:ext cx="7207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3" name="Line 19"/>
          <p:cNvSpPr>
            <a:spLocks noChangeShapeType="1"/>
          </p:cNvSpPr>
          <p:nvPr/>
        </p:nvSpPr>
        <p:spPr bwMode="auto">
          <a:xfrm>
            <a:off x="6332606" y="2614260"/>
            <a:ext cx="7191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4" name="Text Box 20"/>
          <p:cNvSpPr txBox="1">
            <a:spLocks noChangeArrowheads="1"/>
          </p:cNvSpPr>
          <p:nvPr/>
        </p:nvSpPr>
        <p:spPr bwMode="auto">
          <a:xfrm>
            <a:off x="327489" y="2963193"/>
            <a:ext cx="172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0099"/>
                </a:solidFill>
                <a:latin typeface="Times New Roman" charset="0"/>
              </a:rPr>
              <a:t>Правиль-ное</a:t>
            </a:r>
            <a:r>
              <a:rPr lang="ru-RU" sz="2400" b="1" dirty="0" smtClean="0">
                <a:solidFill>
                  <a:srgbClr val="000099"/>
                </a:solidFill>
                <a:latin typeface="Times New Roman" charset="0"/>
              </a:rPr>
              <a:t> питание</a:t>
            </a:r>
            <a:endParaRPr lang="ru-RU" sz="2400" b="1" dirty="0">
              <a:solidFill>
                <a:srgbClr val="000099"/>
              </a:solidFill>
              <a:latin typeface="Times New Roman" charset="0"/>
            </a:endParaRPr>
          </a:p>
        </p:txBody>
      </p:sp>
      <p:sp>
        <p:nvSpPr>
          <p:cNvPr id="4105" name="Text Box 21"/>
          <p:cNvSpPr txBox="1">
            <a:spLocks noChangeArrowheads="1"/>
          </p:cNvSpPr>
          <p:nvPr/>
        </p:nvSpPr>
        <p:spPr bwMode="auto">
          <a:xfrm>
            <a:off x="4211960" y="3079108"/>
            <a:ext cx="2053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Закаливание и физкультура, режим дня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2185058" y="3072382"/>
            <a:ext cx="151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6263146" y="2967081"/>
            <a:ext cx="19803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здоровью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472067" y="510366"/>
            <a:ext cx="4038600" cy="1554972"/>
          </a:xfrm>
        </p:spPr>
        <p:txBody>
          <a:bodyPr/>
          <a:lstStyle/>
          <a:p>
            <a:pPr algn="ctr"/>
            <a:r>
              <a:rPr lang="ru-RU" sz="3600" b="1" i="1" dirty="0"/>
              <a:t>Расти здоровым</a:t>
            </a:r>
            <a:endParaRPr lang="ru-RU" sz="3600" dirty="0"/>
          </a:p>
          <a:p>
            <a:endParaRPr lang="ru-RU" dirty="0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878945" y="2722319"/>
            <a:ext cx="7191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3337582" y="2679744"/>
            <a:ext cx="7207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35" y="1634882"/>
            <a:ext cx="372478" cy="46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5490" y="2094969"/>
            <a:ext cx="5504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Создать условия</a:t>
            </a:r>
            <a:endParaRPr lang="ru-RU" sz="32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4" y="5073973"/>
            <a:ext cx="4000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1" y="5076970"/>
            <a:ext cx="447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48" y="4808353"/>
            <a:ext cx="4476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2" y="4821977"/>
            <a:ext cx="4191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32" y="4821977"/>
            <a:ext cx="4191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06" y="5085184"/>
            <a:ext cx="4095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77" y="5111477"/>
            <a:ext cx="3905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77" y="5085183"/>
            <a:ext cx="3905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73" y="5111477"/>
            <a:ext cx="4000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92" y="4821977"/>
            <a:ext cx="4381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95" y="4821977"/>
            <a:ext cx="4095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26" y="4842691"/>
            <a:ext cx="6191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0200">
            <a:off x="325108" y="4490053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9611">
            <a:off x="729837" y="4490181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8741">
            <a:off x="-9967" y="4490119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3158">
            <a:off x="2010051" y="4397743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3273">
            <a:off x="2402898" y="4335278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6498">
            <a:off x="2755298" y="4375525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7016">
            <a:off x="3886283" y="4756480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7059">
            <a:off x="4380938" y="4738863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765">
            <a:off x="4781748" y="4639567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0800">
            <a:off x="5194639" y="4677244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3229">
            <a:off x="5590553" y="4645460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7360">
            <a:off x="6595931" y="4336126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3580">
            <a:off x="7004881" y="4325639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2134">
            <a:off x="7501333" y="4335279"/>
            <a:ext cx="8048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" y="5068757"/>
            <a:ext cx="4191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69" y="5119135"/>
            <a:ext cx="399029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8" y="3017320"/>
            <a:ext cx="1694880" cy="11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90" y="3017321"/>
            <a:ext cx="1622456" cy="11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19" y="3017322"/>
            <a:ext cx="2175927" cy="161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06" y="2963194"/>
            <a:ext cx="1973328" cy="121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3377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44000" cy="68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</a:t>
            </a:r>
            <a:r>
              <a:rPr lang="ru-RU" dirty="0" smtClean="0"/>
              <a:t>омашнее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У. с.54-59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1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624" y="1772816"/>
            <a:ext cx="7772400" cy="1470025"/>
          </a:xfrm>
        </p:spPr>
        <p:txBody>
          <a:bodyPr/>
          <a:lstStyle/>
          <a:p>
            <a:pPr algn="ctr"/>
            <a:r>
              <a:rPr lang="ru-RU" sz="7200" dirty="0" smtClean="0">
                <a:latin typeface="Times New Roman" charset="0"/>
              </a:rPr>
              <a:t>Тема урока:</a:t>
            </a:r>
            <a:br>
              <a:rPr lang="ru-RU" sz="7200" dirty="0" smtClean="0">
                <a:latin typeface="Times New Roman" charset="0"/>
              </a:rPr>
            </a:br>
            <a:r>
              <a:rPr lang="ru-RU" sz="8800" dirty="0" smtClean="0">
                <a:latin typeface="Times New Roman" charset="0"/>
              </a:rPr>
              <a:t>Расти здоровым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723265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262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Мозговой штурм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4821"/>
            <a:ext cx="7992888" cy="54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8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7421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4000" dirty="0" smtClean="0">
              <a:solidFill>
                <a:srgbClr val="CC0000"/>
              </a:solidFill>
            </a:endParaRPr>
          </a:p>
        </p:txBody>
      </p:sp>
      <p:sp>
        <p:nvSpPr>
          <p:cNvPr id="4102" name="Line 18"/>
          <p:cNvSpPr>
            <a:spLocks noChangeShapeType="1"/>
          </p:cNvSpPr>
          <p:nvPr/>
        </p:nvSpPr>
        <p:spPr bwMode="auto">
          <a:xfrm flipH="1">
            <a:off x="1059310" y="3593557"/>
            <a:ext cx="7207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3" name="Line 19"/>
          <p:cNvSpPr>
            <a:spLocks noChangeShapeType="1"/>
          </p:cNvSpPr>
          <p:nvPr/>
        </p:nvSpPr>
        <p:spPr bwMode="auto">
          <a:xfrm>
            <a:off x="6692175" y="3636257"/>
            <a:ext cx="7191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4" name="Text Box 20"/>
          <p:cNvSpPr txBox="1">
            <a:spLocks noChangeArrowheads="1"/>
          </p:cNvSpPr>
          <p:nvPr/>
        </p:nvSpPr>
        <p:spPr bwMode="auto">
          <a:xfrm>
            <a:off x="138907" y="4067780"/>
            <a:ext cx="172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solidFill>
                  <a:srgbClr val="000099"/>
                </a:solidFill>
                <a:latin typeface="Times New Roman" charset="0"/>
              </a:rPr>
              <a:t>Правиль-ное</a:t>
            </a:r>
            <a:r>
              <a:rPr lang="ru-RU" sz="2400" b="1" dirty="0" smtClean="0">
                <a:solidFill>
                  <a:srgbClr val="000099"/>
                </a:solidFill>
                <a:latin typeface="Times New Roman" charset="0"/>
              </a:rPr>
              <a:t> питание</a:t>
            </a:r>
            <a:endParaRPr lang="ru-RU" sz="2400" b="1" dirty="0">
              <a:solidFill>
                <a:srgbClr val="000099"/>
              </a:solidFill>
              <a:latin typeface="Times New Roman" charset="0"/>
            </a:endParaRPr>
          </a:p>
        </p:txBody>
      </p:sp>
      <p:sp>
        <p:nvSpPr>
          <p:cNvPr id="4105" name="Text Box 21"/>
          <p:cNvSpPr txBox="1">
            <a:spLocks noChangeArrowheads="1"/>
          </p:cNvSpPr>
          <p:nvPr/>
        </p:nvSpPr>
        <p:spPr bwMode="auto">
          <a:xfrm>
            <a:off x="4211960" y="4095647"/>
            <a:ext cx="20531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Закаливание и физкультура, режим дня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2185058" y="4437112"/>
            <a:ext cx="1512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Text Box 23"/>
          <p:cNvSpPr txBox="1">
            <a:spLocks noChangeArrowheads="1"/>
          </p:cNvSpPr>
          <p:nvPr/>
        </p:nvSpPr>
        <p:spPr bwMode="auto">
          <a:xfrm>
            <a:off x="6263146" y="3900244"/>
            <a:ext cx="19803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здоровью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472067" y="510366"/>
            <a:ext cx="4038600" cy="1554972"/>
          </a:xfrm>
        </p:spPr>
        <p:txBody>
          <a:bodyPr/>
          <a:lstStyle/>
          <a:p>
            <a:pPr algn="ctr"/>
            <a:r>
              <a:rPr lang="ru-RU" sz="4800" b="1" i="1" dirty="0"/>
              <a:t>Расти здоровым</a:t>
            </a:r>
            <a:endParaRPr lang="ru-RU" sz="4800" dirty="0"/>
          </a:p>
          <a:p>
            <a:endParaRPr lang="ru-RU" dirty="0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5041105" y="3612907"/>
            <a:ext cx="7191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2941501" y="3744069"/>
            <a:ext cx="7207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35" y="2011120"/>
            <a:ext cx="4381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4188" y="2649097"/>
            <a:ext cx="550418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Создать условия</a:t>
            </a:r>
            <a:endParaRPr lang="ru-RU" sz="4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102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Цель урока: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91264" cy="38862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682750" algn="l"/>
                <a:tab pos="4873625" algn="l"/>
              </a:tabLst>
            </a:pPr>
            <a:r>
              <a:rPr lang="ru-RU" b="1" i="1" dirty="0">
                <a:latin typeface="Calibri"/>
                <a:ea typeface="Calibri"/>
                <a:cs typeface="Times New Roman"/>
              </a:rPr>
              <a:t>-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Какие правила надо соблюдать, чтобы расти здоровыми?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-Выяснить, от кого зависит здоровье человека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?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Monotype Corsiva" pitchFamily="66" charset="0"/>
              </a:rPr>
              <a:t>Памятка </a:t>
            </a:r>
            <a:r>
              <a:rPr lang="ru-RU" sz="4800" b="1" u="sng" dirty="0">
                <a:latin typeface="Monotype Corsiva" pitchFamily="66" charset="0"/>
              </a:rPr>
              <a:t>« Правила дружной работы»</a:t>
            </a:r>
            <a:endParaRPr lang="ru-RU" sz="4800" u="sng" dirty="0">
              <a:latin typeface="Monotype Corsiva" pitchFamily="66" charset="0"/>
            </a:endParaRPr>
          </a:p>
          <a:p>
            <a:r>
              <a:rPr lang="ru-RU" sz="4800" b="1" dirty="0">
                <a:latin typeface="Monotype Corsiva" pitchFamily="66" charset="0"/>
              </a:rPr>
              <a:t>1. Внимательно слушай товарища.</a:t>
            </a:r>
            <a:endParaRPr lang="ru-RU" sz="4800" dirty="0">
              <a:latin typeface="Monotype Corsiva" pitchFamily="66" charset="0"/>
            </a:endParaRPr>
          </a:p>
          <a:p>
            <a:r>
              <a:rPr lang="ru-RU" sz="4800" b="1" dirty="0">
                <a:latin typeface="Monotype Corsiva" pitchFamily="66" charset="0"/>
              </a:rPr>
              <a:t>2. Говори вполголоса.</a:t>
            </a:r>
            <a:endParaRPr lang="ru-RU" sz="4800" dirty="0">
              <a:latin typeface="Monotype Corsiva" pitchFamily="66" charset="0"/>
            </a:endParaRPr>
          </a:p>
          <a:p>
            <a:r>
              <a:rPr lang="ru-RU" sz="4800" b="1" dirty="0">
                <a:latin typeface="Monotype Corsiva" pitchFamily="66" charset="0"/>
              </a:rPr>
              <a:t>3. Исправляй товарища так, чтобы его не обидеть.</a:t>
            </a:r>
            <a:endParaRPr lang="ru-RU" sz="4800" dirty="0">
              <a:latin typeface="Monotype Corsiva" pitchFamily="66" charset="0"/>
            </a:endParaRPr>
          </a:p>
          <a:p>
            <a:r>
              <a:rPr lang="ru-RU" sz="4800" b="1" dirty="0">
                <a:latin typeface="Monotype Corsiva" pitchFamily="66" charset="0"/>
              </a:rPr>
              <a:t>4. Береги каждую минуту.</a:t>
            </a:r>
            <a:endParaRPr lang="ru-RU" sz="4800" dirty="0">
              <a:latin typeface="Monotype Corsiva" pitchFamily="66" charset="0"/>
            </a:endParaRPr>
          </a:p>
          <a:p>
            <a:r>
              <a:rPr lang="ru-RU" sz="4800" dirty="0">
                <a:latin typeface="Monotype Corsiva" pitchFamily="66" charset="0"/>
              </a:rPr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50802"/>
            <a:ext cx="1224136" cy="131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22353"/>
            <a:ext cx="1126604" cy="10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115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atin typeface="Monotype Corsiva" pitchFamily="66" charset="0"/>
              </a:rPr>
              <a:t>Роли в группе:</a:t>
            </a:r>
          </a:p>
          <a:p>
            <a:r>
              <a:rPr lang="ru-RU" sz="3600" b="1" dirty="0" smtClean="0">
                <a:latin typeface="Monotype Corsiva" pitchFamily="66" charset="0"/>
              </a:rPr>
              <a:t>1</a:t>
            </a:r>
            <a:r>
              <a:rPr lang="ru-RU" sz="3600" b="1" dirty="0">
                <a:latin typeface="Monotype Corsiva" pitchFamily="66" charset="0"/>
              </a:rPr>
              <a:t>. </a:t>
            </a:r>
            <a:r>
              <a:rPr lang="ru-RU" sz="3600" b="1" dirty="0" smtClean="0">
                <a:latin typeface="Monotype Corsiva" pitchFamily="66" charset="0"/>
              </a:rPr>
              <a:t>Спикер (следит </a:t>
            </a:r>
            <a:r>
              <a:rPr lang="ru-RU" sz="3600" b="1" dirty="0">
                <a:latin typeface="Monotype Corsiva" pitchFamily="66" charset="0"/>
              </a:rPr>
              <a:t>за правильной работой группы, все ли участники выполняют свои обязанности).</a:t>
            </a:r>
          </a:p>
          <a:p>
            <a:r>
              <a:rPr lang="ru-RU" sz="3600" b="1" dirty="0">
                <a:latin typeface="Monotype Corsiva" pitchFamily="66" charset="0"/>
              </a:rPr>
              <a:t> </a:t>
            </a:r>
          </a:p>
          <a:p>
            <a:r>
              <a:rPr lang="ru-RU" sz="3600" b="1" dirty="0">
                <a:latin typeface="Monotype Corsiva" pitchFamily="66" charset="0"/>
              </a:rPr>
              <a:t>2. Регистратор (записывает результаты работы).</a:t>
            </a:r>
          </a:p>
          <a:p>
            <a:r>
              <a:rPr lang="ru-RU" sz="3600" b="1" dirty="0">
                <a:latin typeface="Monotype Corsiva" pitchFamily="66" charset="0"/>
              </a:rPr>
              <a:t> </a:t>
            </a:r>
          </a:p>
          <a:p>
            <a:r>
              <a:rPr lang="ru-RU" sz="3600" b="1" dirty="0">
                <a:latin typeface="Monotype Corsiva" pitchFamily="66" charset="0"/>
              </a:rPr>
              <a:t>3. Докладчик (докладывает результаты работы группы всему классу</a:t>
            </a:r>
            <a:r>
              <a:rPr lang="ru-RU" sz="3600" b="1" dirty="0" smtClean="0">
                <a:latin typeface="Monotype Corsiva" pitchFamily="66" charset="0"/>
              </a:rPr>
              <a:t>).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" y="-7222"/>
            <a:ext cx="9140783" cy="68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3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/>
            <a:endParaRPr lang="ru-RU" sz="4000" b="1" i="1" dirty="0" smtClean="0"/>
          </a:p>
          <a:p>
            <a:pPr algn="ctr" eaLnBrk="1" hangingPunct="1"/>
            <a:r>
              <a:rPr lang="ru-RU" sz="4000" b="1" i="1" dirty="0" smtClean="0"/>
              <a:t>1 группа «</a:t>
            </a:r>
            <a:r>
              <a:rPr lang="ru-RU" sz="4000" b="1" i="1" dirty="0" err="1"/>
              <a:t>Витаминки</a:t>
            </a:r>
            <a:r>
              <a:rPr lang="ru-RU" sz="4000" b="1" i="1" dirty="0" smtClean="0"/>
              <a:t>»</a:t>
            </a:r>
            <a:r>
              <a:rPr lang="ru-RU" sz="2800" dirty="0" smtClean="0"/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557338"/>
            <a:ext cx="5738440" cy="430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87240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4">
      <a:dk1>
        <a:srgbClr val="008080"/>
      </a:dk1>
      <a:lt1>
        <a:srgbClr val="FFFFFF"/>
      </a:lt1>
      <a:dk2>
        <a:srgbClr val="2F978D"/>
      </a:dk2>
      <a:lt2>
        <a:srgbClr val="FFFFFF"/>
      </a:lt2>
      <a:accent1>
        <a:srgbClr val="0099FF"/>
      </a:accent1>
      <a:accent2>
        <a:srgbClr val="009999"/>
      </a:accent2>
      <a:accent3>
        <a:srgbClr val="ADC9C5"/>
      </a:accent3>
      <a:accent4>
        <a:srgbClr val="DADADA"/>
      </a:accent4>
      <a:accent5>
        <a:srgbClr val="AACAFF"/>
      </a:accent5>
      <a:accent6>
        <a:srgbClr val="008A8A"/>
      </a:accent6>
      <a:hlink>
        <a:srgbClr val="FFFFCC"/>
      </a:hlink>
      <a:folHlink>
        <a:srgbClr val="70CAC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иксел">
  <a:themeElements>
    <a:clrScheme name="Пиксел 4">
      <a:dk1>
        <a:srgbClr val="008080"/>
      </a:dk1>
      <a:lt1>
        <a:srgbClr val="FFFFFF"/>
      </a:lt1>
      <a:dk2>
        <a:srgbClr val="2F978D"/>
      </a:dk2>
      <a:lt2>
        <a:srgbClr val="FFFFFF"/>
      </a:lt2>
      <a:accent1>
        <a:srgbClr val="0099FF"/>
      </a:accent1>
      <a:accent2>
        <a:srgbClr val="009999"/>
      </a:accent2>
      <a:accent3>
        <a:srgbClr val="ADC9C5"/>
      </a:accent3>
      <a:accent4>
        <a:srgbClr val="DADADA"/>
      </a:accent4>
      <a:accent5>
        <a:srgbClr val="AACAFF"/>
      </a:accent5>
      <a:accent6>
        <a:srgbClr val="008A8A"/>
      </a:accent6>
      <a:hlink>
        <a:srgbClr val="FFFFCC"/>
      </a:hlink>
      <a:folHlink>
        <a:srgbClr val="70CAC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Пиксел">
  <a:themeElements>
    <a:clrScheme name="Пиксел 4">
      <a:dk1>
        <a:srgbClr val="008080"/>
      </a:dk1>
      <a:lt1>
        <a:srgbClr val="FFFFFF"/>
      </a:lt1>
      <a:dk2>
        <a:srgbClr val="2F978D"/>
      </a:dk2>
      <a:lt2>
        <a:srgbClr val="FFFFFF"/>
      </a:lt2>
      <a:accent1>
        <a:srgbClr val="0099FF"/>
      </a:accent1>
      <a:accent2>
        <a:srgbClr val="009999"/>
      </a:accent2>
      <a:accent3>
        <a:srgbClr val="ADC9C5"/>
      </a:accent3>
      <a:accent4>
        <a:srgbClr val="DADADA"/>
      </a:accent4>
      <a:accent5>
        <a:srgbClr val="AACAFF"/>
      </a:accent5>
      <a:accent6>
        <a:srgbClr val="008A8A"/>
      </a:accent6>
      <a:hlink>
        <a:srgbClr val="FFFFCC"/>
      </a:hlink>
      <a:folHlink>
        <a:srgbClr val="70CAC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Пиксел">
  <a:themeElements>
    <a:clrScheme name="Пиксел 4">
      <a:dk1>
        <a:srgbClr val="008080"/>
      </a:dk1>
      <a:lt1>
        <a:srgbClr val="FFFFFF"/>
      </a:lt1>
      <a:dk2>
        <a:srgbClr val="2F978D"/>
      </a:dk2>
      <a:lt2>
        <a:srgbClr val="FFFFFF"/>
      </a:lt2>
      <a:accent1>
        <a:srgbClr val="0099FF"/>
      </a:accent1>
      <a:accent2>
        <a:srgbClr val="009999"/>
      </a:accent2>
      <a:accent3>
        <a:srgbClr val="ADC9C5"/>
      </a:accent3>
      <a:accent4>
        <a:srgbClr val="DADADA"/>
      </a:accent4>
      <a:accent5>
        <a:srgbClr val="AACAFF"/>
      </a:accent5>
      <a:accent6>
        <a:srgbClr val="008A8A"/>
      </a:accent6>
      <a:hlink>
        <a:srgbClr val="FFFFCC"/>
      </a:hlink>
      <a:folHlink>
        <a:srgbClr val="70CAC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умерки">
  <a:themeElements>
    <a:clrScheme name="Сумерки 3">
      <a:dk1>
        <a:srgbClr val="6600CC"/>
      </a:dk1>
      <a:lt1>
        <a:srgbClr val="FFFFFF"/>
      </a:lt1>
      <a:dk2>
        <a:srgbClr val="4B0096"/>
      </a:dk2>
      <a:lt2>
        <a:srgbClr val="CDD7DF"/>
      </a:lt2>
      <a:accent1>
        <a:srgbClr val="9999FF"/>
      </a:accent1>
      <a:accent2>
        <a:srgbClr val="7850BA"/>
      </a:accent2>
      <a:accent3>
        <a:srgbClr val="B1AAC9"/>
      </a:accent3>
      <a:accent4>
        <a:srgbClr val="DADADA"/>
      </a:accent4>
      <a:accent5>
        <a:srgbClr val="CACAFF"/>
      </a:accent5>
      <a:accent6>
        <a:srgbClr val="6C48A8"/>
      </a:accent6>
      <a:hlink>
        <a:srgbClr val="00CCFF"/>
      </a:hlink>
      <a:folHlink>
        <a:srgbClr val="0796B3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164</Words>
  <Application>Microsoft Office PowerPoint</Application>
  <PresentationFormat>Экран (4:3)</PresentationFormat>
  <Paragraphs>39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Пиксел</vt:lpstr>
      <vt:lpstr>1_Пиксел</vt:lpstr>
      <vt:lpstr>4_Пиксел</vt:lpstr>
      <vt:lpstr>5_Пиксел</vt:lpstr>
      <vt:lpstr>Сумерки</vt:lpstr>
      <vt:lpstr>Презентация PowerPoint</vt:lpstr>
      <vt:lpstr>Тема урока: Расти здоровым</vt:lpstr>
      <vt:lpstr>Мозговой штурм</vt:lpstr>
      <vt:lpstr>Презентация PowerPoint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2 группа «Чистюли»</vt:lpstr>
      <vt:lpstr>2 группа «Здоровячки»</vt:lpstr>
      <vt:lpstr> 4 группа «Сохраняйки»</vt:lpstr>
      <vt:lpstr>Цель урока:</vt:lpstr>
      <vt:lpstr>Презентация PowerPoint</vt:lpstr>
      <vt:lpstr>Презентация PowerPoint</vt:lpstr>
      <vt:lpstr> 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 и  питание</dc:title>
  <dc:creator>Admin</dc:creator>
  <cp:lastModifiedBy>Admin</cp:lastModifiedBy>
  <cp:revision>22</cp:revision>
  <dcterms:created xsi:type="dcterms:W3CDTF">2013-03-28T09:19:06Z</dcterms:created>
  <dcterms:modified xsi:type="dcterms:W3CDTF">2013-04-07T17:32:33Z</dcterms:modified>
</cp:coreProperties>
</file>