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A05598-1438-4514-AC26-E13EADBD657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F6576E1-F141-4A9A-841C-A255D2E78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598-1438-4514-AC26-E13EADBD657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76E1-F141-4A9A-841C-A255D2E78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598-1438-4514-AC26-E13EADBD657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76E1-F141-4A9A-841C-A255D2E78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A05598-1438-4514-AC26-E13EADBD657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6576E1-F141-4A9A-841C-A255D2E78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A05598-1438-4514-AC26-E13EADBD657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F6576E1-F141-4A9A-841C-A255D2E78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598-1438-4514-AC26-E13EADBD657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76E1-F141-4A9A-841C-A255D2E78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598-1438-4514-AC26-E13EADBD657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76E1-F141-4A9A-841C-A255D2E78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A05598-1438-4514-AC26-E13EADBD657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6576E1-F141-4A9A-841C-A255D2E78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5598-1438-4514-AC26-E13EADBD657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576E1-F141-4A9A-841C-A255D2E78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A05598-1438-4514-AC26-E13EADBD657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F6576E1-F141-4A9A-841C-A255D2E78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A05598-1438-4514-AC26-E13EADBD657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6576E1-F141-4A9A-841C-A255D2E781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A05598-1438-4514-AC26-E13EADBD657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F6576E1-F141-4A9A-841C-A255D2E781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692696"/>
            <a:ext cx="6840759" cy="148569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Держать корову </a:t>
            </a:r>
            <a:br>
              <a:rPr lang="ru-RU" sz="4400" dirty="0" smtClean="0"/>
            </a:br>
            <a:r>
              <a:rPr lang="ru-RU" sz="4400" dirty="0" smtClean="0"/>
              <a:t>выгодно или нет?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37" t="11155" r="3732" b="5394"/>
          <a:stretch/>
        </p:blipFill>
        <p:spPr>
          <a:xfrm>
            <a:off x="2771800" y="2924944"/>
            <a:ext cx="4524704" cy="33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62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3.</a:t>
            </a:r>
            <a:r>
              <a:rPr lang="ru-RU" dirty="0" smtClean="0"/>
              <a:t> </a:t>
            </a:r>
            <a:r>
              <a:rPr lang="ru-RU" b="1" dirty="0" smtClean="0"/>
              <a:t>Услуги </a:t>
            </a:r>
            <a:r>
              <a:rPr lang="ru-RU" b="1" dirty="0" smtClean="0"/>
              <a:t>ветеринара плановые</a:t>
            </a:r>
          </a:p>
          <a:p>
            <a:pPr>
              <a:buNone/>
            </a:pPr>
            <a:r>
              <a:rPr lang="ru-RU" dirty="0" smtClean="0"/>
              <a:t>Делают прививки против сибирской язвы, </a:t>
            </a:r>
            <a:r>
              <a:rPr lang="ru-RU" dirty="0" err="1" smtClean="0"/>
              <a:t>эмкара</a:t>
            </a:r>
            <a:r>
              <a:rPr lang="ru-RU" dirty="0" smtClean="0"/>
              <a:t>, ящура. За инъекцию – 12рублей 50 коп.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Итак 12,5руб *3 = 37, 5  . Так вакцинацию делают 2 раза в год . </a:t>
            </a:r>
          </a:p>
          <a:p>
            <a:pPr>
              <a:buNone/>
            </a:pPr>
            <a:r>
              <a:rPr lang="ru-RU" dirty="0" smtClean="0"/>
              <a:t>37,5*2=75 </a:t>
            </a:r>
            <a:r>
              <a:rPr lang="ru-RU" dirty="0" err="1" smtClean="0"/>
              <a:t>руб</a:t>
            </a:r>
            <a:r>
              <a:rPr lang="ru-RU" dirty="0" smtClean="0"/>
              <a:t> .</a:t>
            </a:r>
          </a:p>
          <a:p>
            <a:pPr>
              <a:buNone/>
            </a:pPr>
            <a:r>
              <a:rPr lang="ru-RU" dirty="0" smtClean="0"/>
              <a:t>Одновременно  у  коров отбирают кровь для лабораторных исследований на тубёркулёз, лейкоз, бруцеллёз. Всего 159 рублей. Итого  159 * 2 = 318 </a:t>
            </a:r>
            <a:r>
              <a:rPr lang="ru-RU" dirty="0" err="1" smtClean="0"/>
              <a:t>руб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Также входит  наружная обработка против паразитов  - 100 </a:t>
            </a:r>
            <a:r>
              <a:rPr lang="ru-RU" dirty="0" err="1" smtClean="0"/>
              <a:t>руб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Внутренняя обработка  против паразитов – 120 руб.</a:t>
            </a:r>
          </a:p>
          <a:p>
            <a:pPr>
              <a:buNone/>
            </a:pPr>
            <a:r>
              <a:rPr lang="ru-RU" dirty="0" smtClean="0"/>
              <a:t>Итого: </a:t>
            </a:r>
            <a:r>
              <a:rPr lang="ru-RU" dirty="0" smtClean="0"/>
              <a:t>75+318+100+120=613 руб.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Какие </a:t>
            </a:r>
            <a:r>
              <a:rPr lang="ru-RU" b="1" dirty="0" smtClean="0"/>
              <a:t>затраты требуются на содержание коровы?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Какие затраты требуются на содержание коровы?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Услуги ветеринара </a:t>
            </a:r>
            <a:r>
              <a:rPr lang="ru-RU" b="1" dirty="0" smtClean="0"/>
              <a:t>внеплановые</a:t>
            </a:r>
          </a:p>
          <a:p>
            <a:pPr>
              <a:buNone/>
            </a:pPr>
            <a:r>
              <a:rPr lang="ru-RU" sz="2000" dirty="0" smtClean="0"/>
              <a:t>Консультация по уходу за больной коровой – 44 </a:t>
            </a:r>
            <a:r>
              <a:rPr lang="ru-RU" sz="2000" dirty="0" err="1" smtClean="0"/>
              <a:t>руб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Клинический осмотр – 53 </a:t>
            </a:r>
            <a:r>
              <a:rPr lang="ru-RU" sz="2000" dirty="0" err="1" smtClean="0"/>
              <a:t>руб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Оказание помощи при лечении – 245 </a:t>
            </a:r>
            <a:r>
              <a:rPr lang="ru-RU" sz="2000" dirty="0" err="1" smtClean="0"/>
              <a:t>руб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Так как ветеринара в деревне нет вызываем из </a:t>
            </a:r>
            <a:r>
              <a:rPr lang="ru-RU" sz="2000" dirty="0" err="1" smtClean="0"/>
              <a:t>Наумовки</a:t>
            </a:r>
            <a:r>
              <a:rPr lang="ru-RU" sz="2000" dirty="0" smtClean="0"/>
              <a:t>. Дорога                            обходится 500 рублей.  </a:t>
            </a:r>
          </a:p>
          <a:p>
            <a:pPr>
              <a:buNone/>
            </a:pPr>
            <a:r>
              <a:rPr lang="ru-RU" sz="2000" dirty="0" smtClean="0"/>
              <a:t>Итого:  </a:t>
            </a:r>
            <a:r>
              <a:rPr lang="ru-RU" sz="2000" dirty="0" smtClean="0"/>
              <a:t>44+53+245+500= 842 </a:t>
            </a:r>
            <a:r>
              <a:rPr lang="ru-RU" sz="2000" dirty="0" err="1" smtClean="0"/>
              <a:t>руб</a:t>
            </a:r>
            <a:r>
              <a:rPr lang="ru-RU" sz="20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4. </a:t>
            </a:r>
            <a:r>
              <a:rPr lang="ru-RU" b="1" dirty="0" smtClean="0"/>
              <a:t>Водопой</a:t>
            </a:r>
            <a:r>
              <a:rPr lang="ru-RU" b="1" dirty="0" smtClean="0"/>
              <a:t>.</a:t>
            </a:r>
          </a:p>
          <a:p>
            <a:r>
              <a:rPr lang="ru-RU" dirty="0" smtClean="0"/>
              <a:t>За летний период за водопой в пастбище платим 30 </a:t>
            </a:r>
            <a:r>
              <a:rPr lang="ru-RU" dirty="0" err="1" smtClean="0"/>
              <a:t>руб</a:t>
            </a:r>
            <a:r>
              <a:rPr lang="ru-RU" dirty="0" smtClean="0"/>
              <a:t>  в месяц за корову. Итого  за 6 месяцев затраты на воду 180 руб. Но корова после пастбища выпивает в день 3 ведра воды ещё дома. Возьмём за расчёт в ведре 10 литров. Поэтому за месяц 90 вёдер, а значит 900 литров. За 6 месяцев 5 400 литров или 5 куб и 400 литров.  Стоимость 1 куба  30 рублей.  Итого за летний период 180+150=330 руб.</a:t>
            </a:r>
          </a:p>
          <a:p>
            <a:r>
              <a:rPr lang="ru-RU" dirty="0" smtClean="0"/>
              <a:t>За зимний период в день 4 ведра, за месяц – 1куб 200 литров, за 6 месяцев – 7 куб.*30=210 руб.</a:t>
            </a:r>
          </a:p>
          <a:p>
            <a:r>
              <a:rPr lang="ru-RU" dirty="0" smtClean="0"/>
              <a:t>За год 330 </a:t>
            </a:r>
            <a:r>
              <a:rPr lang="ru-RU" dirty="0" err="1" smtClean="0"/>
              <a:t>руб</a:t>
            </a:r>
            <a:r>
              <a:rPr lang="ru-RU" dirty="0" smtClean="0"/>
              <a:t> + 210 </a:t>
            </a:r>
            <a:r>
              <a:rPr lang="ru-RU" dirty="0" err="1" smtClean="0"/>
              <a:t>руб</a:t>
            </a:r>
            <a:r>
              <a:rPr lang="ru-RU" dirty="0" smtClean="0"/>
              <a:t> =540 руб.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Какие затраты требуются на содержание коровы?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Какие затраты требуются на содержание коровы?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Если счётчика нет, то расчёты иные. </a:t>
            </a:r>
            <a:r>
              <a:rPr lang="ru-RU" dirty="0" smtClean="0"/>
              <a:t>По </a:t>
            </a:r>
            <a:r>
              <a:rPr lang="ru-RU" dirty="0" smtClean="0"/>
              <a:t>расчётам государства  одна корова в месяц выпивает 3 </a:t>
            </a:r>
            <a:r>
              <a:rPr lang="ru-RU" dirty="0" smtClean="0"/>
              <a:t>куба </a:t>
            </a:r>
            <a:r>
              <a:rPr lang="ru-RU" dirty="0" smtClean="0"/>
              <a:t>воды. </a:t>
            </a:r>
            <a:r>
              <a:rPr lang="ru-RU" dirty="0" smtClean="0"/>
              <a:t>3 куба </a:t>
            </a:r>
            <a:r>
              <a:rPr lang="ru-RU" dirty="0" smtClean="0"/>
              <a:t>это 300 ведер в месяц </a:t>
            </a:r>
            <a:r>
              <a:rPr lang="ru-RU" dirty="0" smtClean="0"/>
              <a:t> </a:t>
            </a:r>
            <a:r>
              <a:rPr lang="ru-RU" dirty="0" smtClean="0"/>
              <a:t>или 10 ведер в день. </a:t>
            </a:r>
          </a:p>
          <a:p>
            <a:r>
              <a:rPr lang="ru-RU" dirty="0" smtClean="0"/>
              <a:t>3 куб *27 = 81  </a:t>
            </a:r>
            <a:r>
              <a:rPr lang="ru-RU" dirty="0" smtClean="0"/>
              <a:t>руб. </a:t>
            </a:r>
            <a:endParaRPr lang="ru-RU" dirty="0" smtClean="0"/>
          </a:p>
          <a:p>
            <a:r>
              <a:rPr lang="ru-RU" dirty="0" smtClean="0"/>
              <a:t>81 </a:t>
            </a:r>
            <a:r>
              <a:rPr lang="ru-RU" dirty="0" smtClean="0"/>
              <a:t>руб. </a:t>
            </a:r>
            <a:r>
              <a:rPr lang="ru-RU" dirty="0" smtClean="0"/>
              <a:t>* 12= 972 </a:t>
            </a:r>
            <a:r>
              <a:rPr lang="ru-RU" dirty="0" smtClean="0"/>
              <a:t>руб.  </a:t>
            </a:r>
            <a:r>
              <a:rPr lang="ru-RU" dirty="0" smtClean="0"/>
              <a:t>+180 </a:t>
            </a:r>
            <a:r>
              <a:rPr lang="ru-RU" dirty="0" smtClean="0"/>
              <a:t>руб. </a:t>
            </a:r>
            <a:r>
              <a:rPr lang="ru-RU" dirty="0" smtClean="0"/>
              <a:t>( за водопой в пастбище)=1152руб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Затраты на содержание коровы в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6450"/>
            <a:ext cx="8286808" cy="363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Выручка.</a:t>
            </a:r>
            <a:endParaRPr lang="ru-RU" sz="36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7358114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57224" y="1785926"/>
            <a:ext cx="6572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Расчеты на получение молочной продукции: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00034" y="4857760"/>
            <a:ext cx="77153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 данным анкетирования вычислили средний объём молока, получаемый от коровы 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11+10+11+10=42:4=10,5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литров молока - средний объём в литрах в день от 1 коровы.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10,5*30=315 -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средний объём в литрах в месяц от 1 коровы.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Корова доится 9 месяцев в году(3 месяца она отдыхает).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315*9=2835 -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средний объём в литрах в год от 1 коровы.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467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Выручка</a:t>
            </a:r>
            <a:br>
              <a:rPr lang="ru-RU" sz="3600" b="1" dirty="0" smtClean="0"/>
            </a:br>
            <a:endParaRPr lang="ru-RU" sz="3600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928662" y="1785927"/>
          <a:ext cx="7031062" cy="4000528"/>
        </p:xfrm>
        <a:graphic>
          <a:graphicData uri="http://schemas.openxmlformats.org/presentationml/2006/ole">
            <p:oleObj spid="_x0000_s28675" name="Документ" r:id="rId3" imgW="6916123" imgH="4558832" progId="Word.Document.12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85852" y="1357298"/>
            <a:ext cx="5643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dirty="0" smtClean="0"/>
              <a:t>Потребление молока для себя</a:t>
            </a:r>
            <a:endParaRPr lang="ru-RU" sz="24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00034" y="5857892"/>
            <a:ext cx="4429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3832-1505=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2327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литра можно продать.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2327*7=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16289 руб. –выгода за год!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Но у нас от коровы есть телёнок, которого можно продать за 5000 руб.</a:t>
            </a:r>
          </a:p>
          <a:p>
            <a:pPr>
              <a:buNone/>
            </a:pPr>
            <a:r>
              <a:rPr lang="ru-RU" dirty="0" smtClean="0"/>
              <a:t>К выгоде за год мы прибавим эту сумму, получается 16289 руб.+5000 руб. =21289 руб.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/>
              <a:t>Выводы: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Мы </a:t>
            </a:r>
            <a:r>
              <a:rPr lang="ru-RU" dirty="0" smtClean="0"/>
              <a:t>от коровы получаем в год </a:t>
            </a:r>
            <a:r>
              <a:rPr lang="ru-RU" b="1" dirty="0" smtClean="0"/>
              <a:t>21289 руб. – 18687 руб. = 2602 рубля </a:t>
            </a:r>
          </a:p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/>
              <a:t>Да,  мы, конечно же, не посчитали, сколько стоит труд по уходу за коровкой и теленком,   сколько стоит труд сметать солому и сено, сколько мы потратим электроэнергии по переработке молока, сколько уйдет денег у нас на газ, за  сколько купили  дрова и уголь?  Если считать по-настоящему, то очень много.  </a:t>
            </a:r>
          </a:p>
          <a:p>
            <a:pPr>
              <a:buNone/>
            </a:pPr>
            <a:r>
              <a:rPr lang="ru-RU" dirty="0" smtClean="0"/>
              <a:t>Если мы за год  от коровы получаем 2602 руб. выгоды , то за месяц - </a:t>
            </a:r>
            <a:r>
              <a:rPr lang="ru-RU" b="1" dirty="0" smtClean="0"/>
              <a:t>2602 :12 = 216,8 руб.</a:t>
            </a:r>
          </a:p>
          <a:p>
            <a:pPr>
              <a:buNone/>
            </a:pPr>
            <a:r>
              <a:rPr lang="ru-RU" dirty="0" smtClean="0"/>
              <a:t>То за  день </a:t>
            </a:r>
            <a:r>
              <a:rPr lang="ru-RU" b="1" dirty="0" smtClean="0"/>
              <a:t>216,8 : 30= 7,22 руб. </a:t>
            </a:r>
            <a:r>
              <a:rPr lang="ru-RU" dirty="0" smtClean="0"/>
              <a:t>Так  оплачивается  каждодневный труд  хозяина.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2269" y="260648"/>
            <a:ext cx="69127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не напрасен ли наш труд?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395536" y="2564904"/>
            <a:ext cx="3172064" cy="3888432"/>
          </a:xfrm>
          <a:prstGeom prst="rect">
            <a:avLst/>
          </a:prstGeom>
        </p:spPr>
      </p:pic>
      <p:sp>
        <p:nvSpPr>
          <p:cNvPr id="8" name="Управляющая кнопка: справка 7">
            <a:hlinkClick r:id="" action="ppaction://noaction" highlightClick="1"/>
          </p:cNvPr>
          <p:cNvSpPr/>
          <p:nvPr/>
        </p:nvSpPr>
        <p:spPr>
          <a:xfrm>
            <a:off x="4716016" y="2564904"/>
            <a:ext cx="3816424" cy="3888432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43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8507288" cy="6192688"/>
          </a:xfrm>
        </p:spPr>
        <p:txBody>
          <a:bodyPr>
            <a:normAutofit fontScale="92500" lnSpcReduction="10000"/>
          </a:bodyPr>
          <a:lstStyle/>
          <a:p>
            <a:r>
              <a:rPr lang="ru-RU" sz="3900" b="1" dirty="0"/>
              <a:t>Объектом исследования </a:t>
            </a:r>
            <a:r>
              <a:rPr lang="ru-RU" sz="3900" dirty="0"/>
              <a:t>  данной работы являются коровы, личные подсобные хозяйства села Беленькое.</a:t>
            </a:r>
            <a:br>
              <a:rPr lang="ru-RU" sz="3900" dirty="0"/>
            </a:br>
            <a:r>
              <a:rPr lang="ru-RU" sz="3900" b="1" dirty="0"/>
              <a:t>Предметом исследования </a:t>
            </a:r>
            <a:r>
              <a:rPr lang="ru-RU" sz="3900" dirty="0"/>
              <a:t>являются коровы.</a:t>
            </a:r>
            <a:br>
              <a:rPr lang="ru-RU" sz="3900" dirty="0"/>
            </a:br>
            <a:r>
              <a:rPr lang="ru-RU" sz="3900" b="1" dirty="0"/>
              <a:t>Гипотезы исследования:  </a:t>
            </a:r>
            <a:r>
              <a:rPr lang="ru-RU" sz="3900" dirty="0"/>
              <a:t>мы предполагаем , что содержание </a:t>
            </a:r>
            <a:r>
              <a:rPr lang="ru-RU" sz="3900" b="1" dirty="0"/>
              <a:t>коровы</a:t>
            </a:r>
            <a:r>
              <a:rPr lang="ru-RU" sz="3900" dirty="0"/>
              <a:t> - дело трудное, дорогое , требующее от хозяев много сил и времени, больших затрат. </a:t>
            </a:r>
            <a:br>
              <a:rPr lang="ru-RU" sz="39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804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Основные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методы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исследований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–наблюдения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, сравнения, анкетирование.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Место исследования.: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Село  Беленькое Угловского района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3008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643192" cy="59972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1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Цель работы :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1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1. Узнать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 условиях содержания коров.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228600" algn="just">
              <a:lnSpc>
                <a:spcPct val="115000"/>
              </a:lnSpc>
              <a:spcAft>
                <a:spcPts val="101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 Выяснить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, необходима  ли   корова  в хозяйстве.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10"/>
              </a:spcAft>
              <a:buNone/>
            </a:pPr>
            <a:r>
              <a:rPr lang="ru-RU" b="1" i="1" u="sng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 </a:t>
            </a:r>
            <a:r>
              <a:rPr lang="ru-RU" b="1" i="1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исследования: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1) 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вычислить средний объём молока, получаемый от Бурёнки в день, месяц, за год;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2) 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вычислить объём молока, необходимый человеку для нормального существования;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3) 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посчитать все затраты, которые несёт семья при содержании коровы;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4)  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высчитать прибыль от содержания коровы.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9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Условия содержания коровы.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x-none" sz="2000" smtClean="0"/>
              <a:t>При уходе за животным необходимо </a:t>
            </a:r>
            <a:r>
              <a:rPr lang="x-none" sz="2000" smtClean="0"/>
              <a:t>строго </a:t>
            </a:r>
            <a:r>
              <a:rPr lang="x-none" sz="2000" smtClean="0"/>
              <a:t>соблюдать </a:t>
            </a:r>
            <a:r>
              <a:rPr lang="x-none" sz="2000" smtClean="0"/>
              <a:t>распорядок дня, т. е.</a:t>
            </a:r>
            <a:endParaRPr lang="ru-RU" sz="2000" dirty="0" smtClean="0"/>
          </a:p>
          <a:p>
            <a:pPr>
              <a:buNone/>
            </a:pPr>
            <a:r>
              <a:rPr lang="x-none" sz="2000" smtClean="0"/>
              <a:t>кормить, поить и чистить постоянно в одно и то же время. </a:t>
            </a:r>
            <a:r>
              <a:rPr lang="x-none" sz="2000" smtClean="0"/>
              <a:t>При </a:t>
            </a:r>
            <a:r>
              <a:rPr lang="x-none" sz="2000" smtClean="0"/>
              <a:t>кормлении</a:t>
            </a:r>
            <a:r>
              <a:rPr lang="ru-RU" sz="2000" dirty="0" smtClean="0"/>
              <a:t> </a:t>
            </a:r>
            <a:r>
              <a:rPr lang="x-none" sz="2000" smtClean="0"/>
              <a:t>корове </a:t>
            </a:r>
            <a:r>
              <a:rPr lang="x-none" sz="2000" smtClean="0"/>
              <a:t>нельзя давать сразу всю суточную норму грубого корма, </a:t>
            </a:r>
            <a:r>
              <a:rPr lang="x-none" sz="2000" smtClean="0"/>
              <a:t>так </a:t>
            </a:r>
            <a:r>
              <a:rPr lang="x-none" sz="2000" smtClean="0"/>
              <a:t>как,</a:t>
            </a:r>
            <a:r>
              <a:rPr lang="ru-RU" sz="2000" dirty="0" smtClean="0"/>
              <a:t> </a:t>
            </a:r>
            <a:r>
              <a:rPr lang="x-none" sz="2000" smtClean="0"/>
              <a:t>получая </a:t>
            </a:r>
            <a:r>
              <a:rPr lang="x-none" sz="2000" smtClean="0"/>
              <a:t>большой объем корма, корова начинает его перебирать, </a:t>
            </a:r>
            <a:r>
              <a:rPr lang="x-none" sz="2000" smtClean="0"/>
              <a:t>а </a:t>
            </a:r>
            <a:r>
              <a:rPr lang="x-none" sz="2000" smtClean="0"/>
              <a:t>при</a:t>
            </a:r>
            <a:r>
              <a:rPr lang="ru-RU" sz="2000" dirty="0" smtClean="0"/>
              <a:t> </a:t>
            </a:r>
            <a:r>
              <a:rPr lang="x-none" sz="2000" smtClean="0"/>
              <a:t>смачивании </a:t>
            </a:r>
            <a:r>
              <a:rPr lang="x-none" sz="2000" smtClean="0"/>
              <a:t>слюной корм приобретает запах, ему не свойственный</a:t>
            </a:r>
            <a:r>
              <a:rPr lang="x-none" sz="2000" smtClean="0"/>
              <a:t>, </a:t>
            </a:r>
            <a:r>
              <a:rPr lang="x-none" sz="2000" smtClean="0"/>
              <a:t>после</a:t>
            </a:r>
            <a:r>
              <a:rPr lang="ru-RU" sz="2000" dirty="0" smtClean="0"/>
              <a:t> </a:t>
            </a:r>
            <a:r>
              <a:rPr lang="x-none" sz="2000" smtClean="0"/>
              <a:t>чего </a:t>
            </a:r>
            <a:r>
              <a:rPr lang="x-none" sz="2000" smtClean="0"/>
              <a:t>животное поедает его неохотно.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D:\Диск D новый\Школа\Для Исследования КОРОВЫ\P2080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129761"/>
            <a:ext cx="3637044" cy="27282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396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Какие </a:t>
            </a:r>
            <a:r>
              <a:rPr lang="ru-RU" b="1" dirty="0" smtClean="0"/>
              <a:t>затраты требуются на содержание коровы?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800" b="1" dirty="0" smtClean="0"/>
              <a:t>Выпас коровы.</a:t>
            </a:r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r>
              <a:rPr lang="ru-RU" dirty="0" smtClean="0"/>
              <a:t>За </a:t>
            </a:r>
            <a:r>
              <a:rPr lang="ru-RU" dirty="0" smtClean="0"/>
              <a:t>пастьбу нужно заплатить пастуху – 200 </a:t>
            </a:r>
            <a:r>
              <a:rPr lang="ru-RU" dirty="0" err="1" smtClean="0"/>
              <a:t>руб</a:t>
            </a:r>
            <a:r>
              <a:rPr lang="ru-RU" dirty="0" smtClean="0"/>
              <a:t> в месяц за корову, умножаем на шесть месяцев и </a:t>
            </a:r>
            <a:r>
              <a:rPr lang="ru-RU" dirty="0" smtClean="0"/>
              <a:t>получаем </a:t>
            </a:r>
            <a:r>
              <a:rPr lang="ru-RU" dirty="0" smtClean="0"/>
              <a:t>1200 </a:t>
            </a:r>
            <a:r>
              <a:rPr lang="ru-RU" dirty="0" smtClean="0"/>
              <a:t>рублей.</a:t>
            </a:r>
          </a:p>
          <a:p>
            <a:pPr marL="457200" indent="-457200"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714480" y="4000504"/>
          <a:ext cx="4429156" cy="2000264"/>
        </p:xfrm>
        <a:graphic>
          <a:graphicData uri="http://schemas.openxmlformats.org/presentationml/2006/ole">
            <p:oleObj spid="_x0000_s1026" name="Формула" r:id="rId3" imgW="901440" imgH="66024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720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2. Корм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000" dirty="0" smtClean="0"/>
              <a:t>Комбикорм стоит примерно 8 рублей за </a:t>
            </a:r>
            <a:r>
              <a:rPr lang="ru-RU" sz="2000" dirty="0" smtClean="0"/>
              <a:t>1кг. </a:t>
            </a:r>
            <a:r>
              <a:rPr lang="ru-RU" sz="2000" dirty="0" smtClean="0"/>
              <a:t>Корове примерно требуется 1 тонна комбикорма, умножаем на 8 </a:t>
            </a:r>
            <a:r>
              <a:rPr lang="ru-RU" sz="2000" dirty="0" smtClean="0"/>
              <a:t>равно 8000 рублей или 20 мешков по 400 рублей.</a:t>
            </a:r>
            <a:endParaRPr lang="ru-RU" sz="2000" dirty="0" smtClean="0"/>
          </a:p>
          <a:p>
            <a:pPr>
              <a:buNone/>
            </a:pPr>
            <a:r>
              <a:rPr lang="ru-RU" sz="2800" dirty="0" smtClean="0"/>
              <a:t> </a:t>
            </a:r>
            <a:endParaRPr lang="ru-RU" sz="28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Какие </a:t>
            </a:r>
            <a:r>
              <a:rPr lang="ru-RU" b="1" dirty="0" smtClean="0"/>
              <a:t>затраты требуются на содержание коровы?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SAM_17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702976" y="3440901"/>
            <a:ext cx="2305053" cy="31385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Какие </a:t>
            </a:r>
            <a:r>
              <a:rPr lang="ru-RU" b="1" dirty="0" smtClean="0"/>
              <a:t>затраты требуются на содержание коровы?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0194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000496" y="1785926"/>
            <a:ext cx="4357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40 центнеров сена обойдутся в 7  тыс. рублей.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78632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Итого: </a:t>
            </a:r>
            <a:r>
              <a:rPr lang="ru-RU" sz="2400" b="1" dirty="0" smtClean="0"/>
              <a:t>за сено и комбикорм для одной коровы придется заплатить (8000+7000) 15000 рублей.</a:t>
            </a:r>
            <a:endParaRPr lang="ru-RU" sz="24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34" y="285728"/>
            <a:ext cx="7467600" cy="1143000"/>
          </a:xfrm>
          <a:prstGeom prst="rect">
            <a:avLst/>
          </a:prstGeom>
        </p:spPr>
        <p:txBody>
          <a:bodyPr vert="horz" anchor="b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000" b="1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Какие затраты требуются на содержание коровы? </a:t>
            </a:r>
            <a:r>
              <a:rPr kumimoji="0" lang="ru-RU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714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Эркер</vt:lpstr>
      <vt:lpstr>Microsoft Equation 3.0</vt:lpstr>
      <vt:lpstr>Документ Microsoft Office Word</vt:lpstr>
      <vt:lpstr>Держать корову  выгодно или нет?</vt:lpstr>
      <vt:lpstr>Слайд 2</vt:lpstr>
      <vt:lpstr>      </vt:lpstr>
      <vt:lpstr>Слайд 4</vt:lpstr>
      <vt:lpstr>Слайд 5</vt:lpstr>
      <vt:lpstr>Условия содержания коровы.</vt:lpstr>
      <vt:lpstr>     Какие затраты требуются на содержание коровы?  </vt:lpstr>
      <vt:lpstr>     Какие затраты требуются на содержание коровы?  </vt:lpstr>
      <vt:lpstr>     Какие затраты требуются на содержание коровы?  </vt:lpstr>
      <vt:lpstr>     Какие затраты требуются на содержание коровы?  </vt:lpstr>
      <vt:lpstr>Какие затраты требуются на содержание коровы?  </vt:lpstr>
      <vt:lpstr>Какие затраты требуются на содержание коровы?  </vt:lpstr>
      <vt:lpstr>Какие затраты требуются на содержание коровы?</vt:lpstr>
      <vt:lpstr>Затраты на содержание коровы в год </vt:lpstr>
      <vt:lpstr>Выручка.</vt:lpstr>
      <vt:lpstr>Выручка </vt:lpstr>
      <vt:lpstr>Слайд 17</vt:lpstr>
      <vt:lpstr> Выводы: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хамдия</cp:lastModifiedBy>
  <cp:revision>5</cp:revision>
  <dcterms:created xsi:type="dcterms:W3CDTF">2013-03-20T13:10:38Z</dcterms:created>
  <dcterms:modified xsi:type="dcterms:W3CDTF">2013-03-26T05:50:48Z</dcterms:modified>
</cp:coreProperties>
</file>