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0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09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63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5131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7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6905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13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904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56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2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27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3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27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37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29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28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28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8037D-14BD-4B98-AD50-5FED74603EA9}" type="datetimeFigureOut">
              <a:rPr lang="ru-RU" smtClean="0"/>
              <a:t>13.08.2015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B13756-A5F8-4605-B0F3-D5C783707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5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Изложение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Презентацию подготовила</a:t>
            </a:r>
          </a:p>
          <a:p>
            <a:r>
              <a:rPr lang="ru-RU" dirty="0" smtClean="0"/>
              <a:t>Политова Татьяна Дмитриевна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Г. Пермь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8" y="2252133"/>
            <a:ext cx="5353387" cy="460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24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Берегите полевые цветы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92" y="2150533"/>
            <a:ext cx="8058142" cy="4487334"/>
          </a:xfrm>
        </p:spPr>
      </p:pic>
    </p:spTree>
    <p:extLst>
      <p:ext uri="{BB962C8B-B14F-4D97-AF65-F5344CB8AC3E}">
        <p14:creationId xmlns:p14="http://schemas.microsoft.com/office/powerpoint/2010/main" val="46634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Берегите полевые цветы.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Летом ты пойдешь с родными или ребятами на луг. Он утопает в ромашках, колокольчиках. В траве ярко горит дикая гвоздика! Солнечный луч ласкает их. К этим нежным цветам часто тянуться жадные руки. Они тащат из-за города целые снопы. Дома часть этих цветов они выбрасывают. Без воды эта красота быстро гибнет. Полевые цветы радуют глаз и сердце. Без них тусклы лужайки и пригорки.</a:t>
            </a:r>
          </a:p>
          <a:p>
            <a:pPr marL="0" indent="0">
              <a:buNone/>
            </a:pPr>
            <a:r>
              <a:rPr lang="ru-RU" sz="2400" dirty="0" smtClean="0"/>
              <a:t>         Учитесь вести себя в лесу. Куст черники может угощать своими ягодами людей триста лет.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043" y="4728350"/>
            <a:ext cx="3200293" cy="212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3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текста. Беседа.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красив </a:t>
            </a:r>
            <a:r>
              <a:rPr lang="ru-RU" dirty="0"/>
              <a:t>л</a:t>
            </a:r>
            <a:r>
              <a:rPr lang="ru-RU" dirty="0" smtClean="0"/>
              <a:t>етний луг?</a:t>
            </a:r>
          </a:p>
          <a:p>
            <a:r>
              <a:rPr lang="ru-RU" dirty="0" smtClean="0"/>
              <a:t>Как поступают с цветами некоторые люди?</a:t>
            </a:r>
          </a:p>
          <a:p>
            <a:r>
              <a:rPr lang="ru-RU" dirty="0" smtClean="0"/>
              <a:t>Почему красота цветов быстро гибнет?</a:t>
            </a:r>
          </a:p>
          <a:p>
            <a:r>
              <a:rPr lang="ru-RU" dirty="0" smtClean="0"/>
              <a:t>Чем полезны полевые цветы?</a:t>
            </a:r>
          </a:p>
          <a:p>
            <a:r>
              <a:rPr lang="ru-RU" dirty="0" smtClean="0"/>
              <a:t>Как нужно вести себя в лесу?</a:t>
            </a:r>
          </a:p>
          <a:p>
            <a:r>
              <a:rPr lang="ru-RU" dirty="0" smtClean="0"/>
              <a:t>Какова основная мысль текста?</a:t>
            </a:r>
          </a:p>
          <a:p>
            <a:r>
              <a:rPr lang="ru-RU" dirty="0" smtClean="0"/>
              <a:t>Как вы ведете себя в лесу, на лугу?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179" y="3676448"/>
            <a:ext cx="4781021" cy="318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9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Определите характер текста: повествование, рассуждение, описание.</a:t>
            </a:r>
          </a:p>
          <a:p>
            <a:r>
              <a:rPr lang="ru-RU" dirty="0" smtClean="0"/>
              <a:t>Объясни выражения: «горит гвоздика», «луг ласкает», «цветы радуют глаз».</a:t>
            </a:r>
          </a:p>
          <a:p>
            <a:r>
              <a:rPr lang="ru-RU" dirty="0" smtClean="0"/>
              <a:t>Заменить синонимом слово </a:t>
            </a:r>
            <a:r>
              <a:rPr lang="ru-RU" b="1" i="1" dirty="0" smtClean="0"/>
              <a:t>снопы.</a:t>
            </a:r>
          </a:p>
          <a:p>
            <a:r>
              <a:rPr lang="ru-RU" dirty="0" smtClean="0"/>
              <a:t>Выписать имена прилагательные.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03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Цветущий луг.</a:t>
            </a:r>
          </a:p>
          <a:p>
            <a:r>
              <a:rPr lang="ru-RU" dirty="0" smtClean="0"/>
              <a:t>2. Жадные руки.</a:t>
            </a:r>
          </a:p>
          <a:p>
            <a:r>
              <a:rPr lang="ru-RU" dirty="0" smtClean="0"/>
              <a:t>3. Учись вести себя в лесу.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563" y="4165600"/>
            <a:ext cx="4320009" cy="26924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826" y="1578429"/>
            <a:ext cx="3887825" cy="258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7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215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Изложение</vt:lpstr>
      <vt:lpstr>Берегите полевые цветы</vt:lpstr>
      <vt:lpstr>Берегите полевые цветы.</vt:lpstr>
      <vt:lpstr>Анализ текста. Беседа.</vt:lpstr>
      <vt:lpstr>Задания</vt:lpstr>
      <vt:lpstr>План текста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Изложение</dc:title>
  <dc:creator>-</dc:creator>
  <cp:lastModifiedBy>-</cp:lastModifiedBy>
  <cp:revision>4</cp:revision>
  <dcterms:created xsi:type="dcterms:W3CDTF">2015-08-13T12:37:15Z</dcterms:created>
  <dcterms:modified xsi:type="dcterms:W3CDTF">2015-08-13T13:08:36Z</dcterms:modified>
</cp:coreProperties>
</file>