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1FA22-5A92-4AF1-A9A4-EACBB946696B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E39DD-C05B-4137-9D3E-6E2CEAAB5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10EE-A4B7-4057-8711-A70E730E71C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E36F0-00C1-442C-8FE7-6BDBAEAF2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p=2&amp;text=%D0%BF%D0%BE%D0%BB%D0%BE%D1%82%D0%B5%D0%BD%D1%86%D0%B0&amp;img_url=http://www.turoboz.ru/cmsdb/cmsdb_img/100208004b7021507f88e.jpg&amp;pos=77&amp;uinfo=sw-1280-sh-800-ww-1257-wh-609-pd-1-wp-16x10_1280x800&amp;rpt=simage&amp;_=1405845903640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76"/>
            <a:ext cx="7772400" cy="31432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215370" cy="321471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«Квартира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4857784" cy="45847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смотрел в окошко –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 один Антошка,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Посмотрел в окошко  -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Там второй Антошка!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это за окошко,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Куда смотрел Антошка?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143512"/>
            <a:ext cx="4357718" cy="982651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/>
              <a:t>Зерк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ло</a:t>
            </a:r>
          </a:p>
          <a:p>
            <a:endParaRPr lang="ru-RU" dirty="0"/>
          </a:p>
        </p:txBody>
      </p:sp>
      <p:pic>
        <p:nvPicPr>
          <p:cNvPr id="5" name="Содержимое 4" descr="http://img1.liveinternet.ru/images/attach/b/4/103/816/103816389_4406465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28"/>
            <a:ext cx="364333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2792" cy="481213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Плещет тёплая волна,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 волною белизна.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Отгадайте, вспомните,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за море в комнате?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5445224"/>
            <a:ext cx="3970784" cy="93610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ва</a:t>
            </a:r>
            <a:r>
              <a:rPr lang="ru-RU" sz="7200" dirty="0" smtClean="0">
                <a:solidFill>
                  <a:srgbClr val="00B0F0"/>
                </a:solidFill>
              </a:rPr>
              <a:t>нн</a:t>
            </a:r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10" name="Содержимое 9" descr="http://postdefender.ru/wp-content/uploads/articles/3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2518" y="404664"/>
            <a:ext cx="390795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5112568" cy="45961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Говорит дорожка –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Два вышитых конца: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«-Помойся хоть немножко,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Чернила смой с лица!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Иначе ты в полдня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Испачкаешь меня».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273050"/>
            <a:ext cx="3754760" cy="585311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3538736" cy="792088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тенце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0-tub-ru.yandex.net/i?id=382457e153bed9177a7a4026ed23872a-83-144&amp;n=2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88641"/>
            <a:ext cx="352839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380402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Ткань, предназначенная для накрытия и украшения стола.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653136"/>
            <a:ext cx="3466728" cy="1473027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скат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рть</a:t>
            </a:r>
            <a:endParaRPr lang="ru-RU" sz="6000" dirty="0"/>
          </a:p>
        </p:txBody>
      </p:sp>
      <p:pic>
        <p:nvPicPr>
          <p:cNvPr id="5" name="Содержимое 4" descr="http://www.komfort-sna.ru/offline/shop_catalog_items/9/9172/phot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32656"/>
            <a:ext cx="4402137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1640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 вещь бывает бумажной, бывает из ткани. Она предназначена для вытирания рук или для украшения интерьера.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96897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/>
              <a:t>лфетка</a:t>
            </a:r>
            <a:endParaRPr lang="ru-RU" sz="5400" dirty="0"/>
          </a:p>
        </p:txBody>
      </p:sp>
      <p:pic>
        <p:nvPicPr>
          <p:cNvPr id="5" name="Содержимое 4" descr="http://s.pikabu.ru/images/big_size_comm/2013-04_4/1366241970395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620688"/>
            <a:ext cx="51117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520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стены вешают его,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Кладут его и на пол.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 не пойму я одного: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что же бит он папой?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/>
              <a:t>вёр</a:t>
            </a:r>
            <a:endParaRPr lang="ru-RU" sz="6000" dirty="0"/>
          </a:p>
        </p:txBody>
      </p:sp>
      <p:pic>
        <p:nvPicPr>
          <p:cNvPr id="5" name="Содержимое 4" descr="http://asb-club.ru/netcat_files/userfiles/43/articles/carpet/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4664"/>
            <a:ext cx="4104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888432" cy="495615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Верхняя часть настольной лампы, сделанная из ткани или пластика.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б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жур</a:t>
            </a:r>
            <a:endParaRPr lang="ru-RU" sz="6000" dirty="0"/>
          </a:p>
        </p:txBody>
      </p:sp>
      <p:pic>
        <p:nvPicPr>
          <p:cNvPr id="5" name="Содержимое 4" descr="http://img1.liveinternet.ru/images/attach/c/5/87/341/87341681_lampshade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2656"/>
            <a:ext cx="4464495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409205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Предметы интерьера квартиры.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3008313" cy="1257003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меб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azbyka-mebeli.ru/UserFiles/images/catalogue/catalogue_678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476672"/>
            <a:ext cx="5317430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84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Автор: учитель начальных классов  МБОУ «Гимназия №1» г. Нижневартовска Халимоненко Алла Алексеевна. </vt:lpstr>
      <vt:lpstr>Не смотрел в окошко – Был один Антошка,  Посмотрел в окошко  - Там второй Антошка! Что это за окошко, Куда смотрел Антошка?</vt:lpstr>
      <vt:lpstr>Плещет тёплая волна, Под волною белизна. Отгадайте, вспомните, Что за море в комнате?</vt:lpstr>
      <vt:lpstr>Говорит дорожка – Два вышитых конца: «-Помойся хоть немножко, Чернила смой с лица! Иначе ты в полдня Испачкаешь меня».</vt:lpstr>
      <vt:lpstr>Ткань, предназначенная для накрытия и украшения стола.</vt:lpstr>
      <vt:lpstr>Эта вещь бывает бумажной, бывает из ткани. Она предназначена для вытирания рук или для украшения интерьера.</vt:lpstr>
      <vt:lpstr>На стены вешают его, Кладут его и на пол. Но не пойму я одного: За что же бит он папой?</vt:lpstr>
      <vt:lpstr>Верхняя часть настольной лампы, сделанная из ткани или пластика.</vt:lpstr>
      <vt:lpstr>Предметы интерьера квартиры.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Не смотрел в окошко – Был один Антошка,  Посмотрел в окошко  - Там второй Антошка! Что это за окошко, Куда смотрел Антошка? </dc:title>
  <dc:creator>АЛЛА</dc:creator>
  <cp:lastModifiedBy>Home</cp:lastModifiedBy>
  <cp:revision>44</cp:revision>
  <dcterms:created xsi:type="dcterms:W3CDTF">2014-07-21T13:41:24Z</dcterms:created>
  <dcterms:modified xsi:type="dcterms:W3CDTF">2015-08-18T11:04:39Z</dcterms:modified>
</cp:coreProperties>
</file>