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572560" cy="3243284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«Цирк».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15436" cy="2686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4000" dirty="0" smtClean="0"/>
          </a:p>
          <a:p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57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7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7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9248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err="1" smtClean="0"/>
              <a:t>Фо-,-бё</a:t>
            </a:r>
            <a:r>
              <a:rPr lang="ru-RU" sz="6000" dirty="0" smtClean="0"/>
              <a:t>, ре-, </a:t>
            </a:r>
            <a:r>
              <a:rPr lang="ru-RU" sz="6000" dirty="0" err="1" smtClean="0"/>
              <a:t>рк</a:t>
            </a:r>
            <a:r>
              <a:rPr lang="ru-RU" sz="6000" dirty="0" smtClean="0"/>
              <a:t>, -</a:t>
            </a:r>
            <a:r>
              <a:rPr lang="ru-RU" sz="6000" dirty="0" err="1" smtClean="0"/>
              <a:t>нарь</a:t>
            </a:r>
            <a:r>
              <a:rPr lang="ru-RU" sz="6000" dirty="0" smtClean="0"/>
              <a:t>, </a:t>
            </a:r>
            <a:r>
              <a:rPr lang="ru-RU" sz="6000" dirty="0" err="1" smtClean="0"/>
              <a:t>ци</a:t>
            </a:r>
            <a:r>
              <a:rPr lang="ru-RU" sz="6000" dirty="0" smtClean="0"/>
              <a:t>-, нок.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74441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Ф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нар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бён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к,</a:t>
            </a:r>
          </a:p>
          <a:p>
            <a:pPr>
              <a:buNone/>
            </a:pPr>
            <a:r>
              <a:rPr lang="ru-RU" sz="6000" dirty="0" smtClean="0"/>
              <a:t>ц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рк.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10445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err="1" smtClean="0"/>
              <a:t>бокерён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рикц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рафьон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3898776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  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бён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к, ц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рк, ф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нар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 и запиши рассказ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25202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бён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к, ц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рк, ф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нар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1840" y="1628800"/>
            <a:ext cx="5544616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800" dirty="0" smtClean="0"/>
              <a:t>В нашей с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е ест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 мал</a:t>
            </a:r>
            <a:r>
              <a:rPr lang="ru-RU" sz="4800" dirty="0" smtClean="0">
                <a:solidFill>
                  <a:srgbClr val="FF0000"/>
                </a:solidFill>
              </a:rPr>
              <a:t>еньк</a:t>
            </a:r>
            <a:r>
              <a:rPr lang="ru-RU" sz="4800" dirty="0" smtClean="0"/>
              <a:t>ий р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бёнок. В вых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дной мы х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дили в ц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рк. Там св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ркали ф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нари.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61</Words>
  <Application>Microsoft Office PowerPoint</Application>
  <PresentationFormat>Экран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«Цирк».  Программа начального общего образования. Система Л. В. Занкова.</vt:lpstr>
      <vt:lpstr>Собери слова</vt:lpstr>
      <vt:lpstr>Анаграммы</vt:lpstr>
      <vt:lpstr>Составь и запиши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66</cp:revision>
  <dcterms:created xsi:type="dcterms:W3CDTF">2014-07-24T05:19:29Z</dcterms:created>
  <dcterms:modified xsi:type="dcterms:W3CDTF">2015-08-18T12:24:15Z</dcterms:modified>
</cp:coreProperties>
</file>