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8" r:id="rId3"/>
    <p:sldId id="258" r:id="rId4"/>
    <p:sldId id="263" r:id="rId5"/>
    <p:sldId id="26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236AD-AC4A-4D0E-B6C9-E48F4869C269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BC0FA-13E0-4B36-90DE-D0331C088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C0FA-13E0-4B36-90DE-D0331C088D6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C0FA-13E0-4B36-90DE-D0331C088D6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images/search?text=%D0%BA%D0%B0%D1%80%D1%82%D0%B8%D0%BD%D0%BA%D0%B8%20%D1%86%D0%B8%D1%80%D0%BA%D0%B0&amp;img_url=http://www.rulife.ru/images/1/5914/picture.jpg&amp;pos=13&amp;uinfo=sw-1280-sh-800-ww-1257-wh-609-pd-1-wp-16x10_1280x800&amp;rpt=simage&amp;_=1406809456078&amp;pin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yandex.ru/images/search?p=4&amp;text=%D0%BA%D0%B0%D1%80%D1%82%D0%B8%D0%BD%D0%BA%D0%B8%20%20%20%D0%B8%D0%B4%D1%83%D1%89%D0%B8%D1%85%20%D0%B4%D0%B5%D1%82%D0%B5%D0%B9&amp;img_url=http://l.yimg.com/ck/image/A2294/229431/75_229431.jpg&amp;pos=135&amp;uinfo=sw-1280-sh-800-ww-1257-wh-609-pd-1-wp-16x10_1280x800&amp;rpt=simage&amp;_=1406801278437&amp;pin=1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yandex.ru/images/search?text=%D0%BA%D0%B0%D1%80%D1%82%D0%B8%D0%BD%D0%BA%D0%B8%20%D1%83%D0%BB%D0%B8%D1%87%D0%BD%D0%BE%D0%B3%D0%BE%20%D1%84%D0%BE%D0%BD%D0%B0%D1%80%D1%8F&amp;img_url=http://www.archdesignfoto.com/wp-content/uploads/2011/01/4-500x641.jpg&amp;pos=3&amp;uinfo=sw-1280-sh-800-ww-1257-wh-609-pd-1-wp-16x10_1280x800&amp;rpt=simage&amp;_=1406810118687&amp;pin=1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572560" cy="3500461"/>
          </a:xfrm>
        </p:spPr>
        <p:txBody>
          <a:bodyPr>
            <a:noAutofit/>
          </a:bodyPr>
          <a:lstStyle/>
          <a:p>
            <a:r>
              <a:rPr lang="ru-RU" sz="4000" dirty="0" smtClean="0"/>
              <a:t>	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0" dirty="0" smtClean="0"/>
              <a:t> </a:t>
            </a:r>
            <a:br>
              <a:rPr lang="ru-RU" sz="4000" b="0" dirty="0" smtClean="0"/>
            </a:br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Словарная работа на уроках русского языка во 2 классе по теме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«Цирк».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dirty="0" smtClean="0"/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endParaRPr lang="ru-RU" sz="4000" b="0" dirty="0" smtClean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57158" y="3886200"/>
            <a:ext cx="8358246" cy="2757510"/>
          </a:xfrm>
        </p:spPr>
        <p:txBody>
          <a:bodyPr/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3528392" cy="4968552"/>
          </a:xfrm>
        </p:spPr>
        <p:txBody>
          <a:bodyPr>
            <a:noAutofit/>
          </a:bodyPr>
          <a:lstStyle/>
          <a:p>
            <a:r>
              <a:rPr lang="ru-RU" sz="4000" dirty="0" smtClean="0"/>
              <a:t>	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0" dirty="0" smtClean="0"/>
              <a:t> </a:t>
            </a:r>
            <a:br>
              <a:rPr lang="ru-RU" sz="4000" b="0" dirty="0" smtClean="0"/>
            </a:br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b="0" dirty="0" smtClean="0"/>
              <a:t/>
            </a:r>
            <a:br>
              <a:rPr lang="ru-RU" sz="4400" b="0" dirty="0" smtClean="0"/>
            </a:br>
            <a:r>
              <a:rPr lang="ru-RU" sz="4400" b="0" dirty="0" smtClean="0"/>
              <a:t/>
            </a:r>
            <a:br>
              <a:rPr lang="ru-RU" sz="4400" b="0" dirty="0" smtClean="0"/>
            </a:br>
            <a:r>
              <a:rPr lang="ru-RU" sz="3600" b="0" dirty="0" smtClean="0"/>
              <a:t>Развлекательное учреждение для детей и взрослых, где выступают гимнасты, акробаты, клоуны, звери.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5445224"/>
            <a:ext cx="3096344" cy="79208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Ц</a:t>
            </a:r>
            <a:r>
              <a:rPr lang="ru-RU" sz="5400" dirty="0" smtClean="0">
                <a:solidFill>
                  <a:srgbClr val="FF0000"/>
                </a:solidFill>
              </a:rPr>
              <a:t>и</a:t>
            </a:r>
            <a:r>
              <a:rPr lang="ru-RU" sz="5400" dirty="0" smtClean="0"/>
              <a:t>рк,</a:t>
            </a:r>
            <a:endParaRPr lang="ru-RU" sz="5400" dirty="0"/>
          </a:p>
        </p:txBody>
      </p:sp>
      <p:pic>
        <p:nvPicPr>
          <p:cNvPr id="5" name="Содержимое 4" descr="http://im0-tub-ru.yandex.net/i?id=c6950f258cc2a14d3669fc08f154520b-38-144&amp;n=21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260648"/>
            <a:ext cx="5256584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3960440" cy="4896544"/>
          </a:xfrm>
        </p:spPr>
        <p:txBody>
          <a:bodyPr>
            <a:noAutofit/>
          </a:bodyPr>
          <a:lstStyle/>
          <a:p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400" b="0" dirty="0" smtClean="0"/>
              <a:t/>
            </a:r>
            <a:br>
              <a:rPr lang="ru-RU" sz="4400" b="0" dirty="0" smtClean="0"/>
            </a:br>
            <a:r>
              <a:rPr lang="ru-RU" sz="4400" b="0" dirty="0" smtClean="0"/>
              <a:t>Маленький человек -…</a:t>
            </a:r>
            <a:r>
              <a:rPr lang="ru-RU" sz="4800" b="0" dirty="0" smtClean="0"/>
              <a:t/>
            </a:r>
            <a:br>
              <a:rPr lang="ru-RU" sz="4800" b="0" dirty="0" smtClean="0"/>
            </a:br>
            <a:endParaRPr lang="ru-RU" sz="44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5301208"/>
            <a:ext cx="2880320" cy="86409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р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бён</a:t>
            </a: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к,</a:t>
            </a:r>
            <a:endParaRPr lang="ru-RU" sz="5400" b="1" dirty="0"/>
          </a:p>
        </p:txBody>
      </p:sp>
      <p:pic>
        <p:nvPicPr>
          <p:cNvPr id="5" name="Содержимое 4" descr="http://im1-tub-ru.yandex.net/i?id=dcb676c0a938efb25fd87d78c64212ba-92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9" y="548680"/>
            <a:ext cx="4536504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4608512" cy="5172174"/>
          </a:xfrm>
        </p:spPr>
        <p:txBody>
          <a:bodyPr>
            <a:noAutofit/>
          </a:bodyPr>
          <a:lstStyle/>
          <a:p>
            <a:r>
              <a:rPr lang="ru-RU" sz="4000" b="0" dirty="0" smtClean="0"/>
              <a:t>Лампочка в футляре на уличном столбе.</a:t>
            </a:r>
            <a:br>
              <a:rPr lang="ru-RU" sz="4000" b="0" dirty="0" smtClean="0"/>
            </a:br>
            <a:endParaRPr lang="ru-RU" sz="40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517232"/>
            <a:ext cx="4402832" cy="100811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ф</a:t>
            </a: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нар</a:t>
            </a:r>
            <a:r>
              <a:rPr lang="ru-RU" sz="5400" dirty="0" smtClean="0">
                <a:solidFill>
                  <a:srgbClr val="FF0000"/>
                </a:solidFill>
              </a:rPr>
              <a:t>ь</a:t>
            </a:r>
            <a:r>
              <a:rPr lang="ru-RU" sz="5400" dirty="0" smtClean="0"/>
              <a:t>.</a:t>
            </a:r>
            <a:endParaRPr lang="ru-RU" sz="5400" b="1" dirty="0"/>
          </a:p>
        </p:txBody>
      </p:sp>
      <p:pic>
        <p:nvPicPr>
          <p:cNvPr id="5" name="Содержимое 4" descr="http://im3-tub-ru.yandex.net/i?id=b7772b0a3e1f8cc2f747324dff8bc2ef-119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32656"/>
            <a:ext cx="3888432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273050"/>
            <a:ext cx="8856984" cy="6252294"/>
          </a:xfrm>
        </p:spPr>
        <p:txBody>
          <a:bodyPr>
            <a:normAutofit/>
          </a:bodyPr>
          <a:lstStyle/>
          <a:p>
            <a:pPr algn="l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 Ц</a:t>
            </a:r>
            <a:r>
              <a:rPr lang="ru-RU" sz="6000" dirty="0" smtClean="0">
                <a:solidFill>
                  <a:srgbClr val="FF0000"/>
                </a:solidFill>
              </a:rPr>
              <a:t>и</a:t>
            </a:r>
            <a:r>
              <a:rPr lang="ru-RU" sz="6000" dirty="0" smtClean="0"/>
              <a:t>рк, р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бён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к, ф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нар</a:t>
            </a:r>
            <a:r>
              <a:rPr lang="ru-RU" sz="6000" dirty="0" smtClean="0">
                <a:solidFill>
                  <a:srgbClr val="FF0000"/>
                </a:solidFill>
              </a:rPr>
              <a:t>ь</a:t>
            </a:r>
            <a:r>
              <a:rPr lang="ru-RU" sz="6000" dirty="0" smtClean="0"/>
              <a:t>. 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20</Words>
  <Application>Microsoft Office PowerPoint</Application>
  <PresentationFormat>Экран (4:3)</PresentationFormat>
  <Paragraphs>11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               Словарная работа на уроках русского языка во 2 классе по теме  «Цирк».  Программа начального общего образования. Система Л. В. Занкова.              </vt:lpstr>
      <vt:lpstr>                              Развлекательное учреждение для детей и взрослых, где выступают гимнасты, акробаты, клоуны, звери.</vt:lpstr>
      <vt:lpstr>         Маленький человек -… </vt:lpstr>
      <vt:lpstr>Лампочка в футляре на уличном столбе. </vt:lpstr>
      <vt:lpstr>   Цирк, ребёнок, фонарь. 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Home</cp:lastModifiedBy>
  <cp:revision>53</cp:revision>
  <dcterms:created xsi:type="dcterms:W3CDTF">2014-07-24T05:19:29Z</dcterms:created>
  <dcterms:modified xsi:type="dcterms:W3CDTF">2015-08-18T12:20:57Z</dcterms:modified>
</cp:coreProperties>
</file>