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2" r:id="rId3"/>
    <p:sldId id="258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0A3D1-6FFD-49B7-8B91-D50E2FF6416A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7C28C-AD2F-40F2-9C12-75E24FEFE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7C28C-AD2F-40F2-9C12-75E24FEFE41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CDEEF-3CDE-415F-9A54-AC0EE22A16C1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B10D-C243-4770-88F8-8F64F1F52E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572560" cy="3314722"/>
          </a:xfrm>
        </p:spPr>
        <p:txBody>
          <a:bodyPr>
            <a:norm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Словарная работа на уроках русского языка во 2 классе по теме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«Лагерь». </a:t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Программа начального общего образования. Система Л. В.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r>
              <a:rPr lang="ru-RU" sz="4000" i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/>
          </a:p>
        </p:txBody>
      </p:sp>
      <p:sp>
        <p:nvSpPr>
          <p:cNvPr id="6" name="Содержимое 5"/>
          <p:cNvSpPr>
            <a:spLocks noGrp="1"/>
          </p:cNvSpPr>
          <p:nvPr>
            <p:ph type="subTitle" idx="1"/>
          </p:nvPr>
        </p:nvSpPr>
        <p:spPr>
          <a:xfrm>
            <a:off x="285720" y="3886200"/>
            <a:ext cx="8572560" cy="275751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учитель начальных классов 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МБОУ «Гимназия №1»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г. Нижневартовска</a:t>
            </a:r>
            <a:b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Халимоненко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Алла Алексеевна.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endParaRPr lang="ru-RU" sz="4000" dirty="0" smtClean="0"/>
          </a:p>
          <a:p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Собери слова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179512" y="1052736"/>
            <a:ext cx="4608512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5400" dirty="0" smtClean="0"/>
              <a:t>Ша-, </a:t>
            </a:r>
            <a:r>
              <a:rPr lang="ru-RU" sz="5400" dirty="0" err="1" smtClean="0"/>
              <a:t>ян</a:t>
            </a:r>
            <a:r>
              <a:rPr lang="ru-RU" sz="5400" dirty="0" smtClean="0"/>
              <a:t>-, </a:t>
            </a:r>
            <a:r>
              <a:rPr lang="en-US" sz="5400" dirty="0" smtClean="0"/>
              <a:t>-</a:t>
            </a:r>
            <a:r>
              <a:rPr lang="ru-RU" sz="5400" dirty="0" err="1" smtClean="0"/>
              <a:t>герь</a:t>
            </a:r>
            <a:r>
              <a:rPr lang="ru-RU" sz="5400" dirty="0" smtClean="0"/>
              <a:t>,</a:t>
            </a:r>
            <a:r>
              <a:rPr lang="en-US" sz="5400" dirty="0" smtClean="0"/>
              <a:t> </a:t>
            </a:r>
            <a:r>
              <a:rPr lang="ru-RU" sz="5400" dirty="0" err="1" smtClean="0"/>
              <a:t>эс</a:t>
            </a:r>
            <a:r>
              <a:rPr lang="ru-RU" sz="5400" dirty="0" smtClean="0"/>
              <a:t>-, -мо-,</a:t>
            </a:r>
            <a:endParaRPr lang="en-US" sz="5400" dirty="0" smtClean="0"/>
          </a:p>
          <a:p>
            <a:pPr>
              <a:buNone/>
            </a:pPr>
            <a:r>
              <a:rPr lang="ru-RU" sz="5400" dirty="0" smtClean="0"/>
              <a:t> -</a:t>
            </a:r>
            <a:r>
              <a:rPr lang="ru-RU" sz="5400" dirty="0" err="1" smtClean="0"/>
              <a:t>лаш</a:t>
            </a:r>
            <a:r>
              <a:rPr lang="ru-RU" sz="5400" dirty="0" smtClean="0"/>
              <a:t>, -та-, </a:t>
            </a:r>
            <a:r>
              <a:rPr lang="ru-RU" sz="5400" dirty="0" err="1" smtClean="0"/>
              <a:t>ла</a:t>
            </a:r>
            <a:r>
              <a:rPr lang="ru-RU" sz="5400" dirty="0" smtClean="0"/>
              <a:t>-, -</a:t>
            </a:r>
            <a:r>
              <a:rPr lang="ru-RU" sz="5400" dirty="0" err="1" smtClean="0"/>
              <a:t>фе</a:t>
            </a:r>
            <a:r>
              <a:rPr lang="ru-RU" sz="5400" dirty="0" smtClean="0"/>
              <a:t>-, меч-,</a:t>
            </a:r>
            <a:endParaRPr lang="en-US" sz="5400" dirty="0" smtClean="0"/>
          </a:p>
          <a:p>
            <a:pPr>
              <a:buNone/>
            </a:pPr>
            <a:r>
              <a:rPr lang="ru-RU" sz="5400" dirty="0" smtClean="0"/>
              <a:t> -</a:t>
            </a:r>
            <a:r>
              <a:rPr lang="ru-RU" sz="5400" dirty="0" err="1" smtClean="0"/>
              <a:t>тарь</a:t>
            </a:r>
            <a:r>
              <a:rPr lang="ru-RU" sz="5400" dirty="0" smtClean="0"/>
              <a:t>, </a:t>
            </a:r>
            <a:r>
              <a:rPr lang="ru-RU" sz="5400" dirty="0" err="1" smtClean="0"/>
              <a:t>че</a:t>
            </a:r>
            <a:r>
              <a:rPr lang="ru-RU" sz="5400" dirty="0" smtClean="0"/>
              <a:t>-, </a:t>
            </a:r>
            <a:endParaRPr lang="en-US" sz="5400" smtClean="0"/>
          </a:p>
          <a:p>
            <a:pPr>
              <a:buNone/>
            </a:pPr>
            <a:r>
              <a:rPr lang="en-US" sz="5400" smtClean="0"/>
              <a:t>-</a:t>
            </a:r>
            <a:r>
              <a:rPr lang="ru-RU" sz="5400" dirty="0" smtClean="0"/>
              <a:t>дан, -та.</a:t>
            </a:r>
            <a:endParaRPr lang="ru-RU" sz="54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148064" y="1268760"/>
            <a:ext cx="3744416" cy="52565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6000" dirty="0" smtClean="0"/>
              <a:t>Ш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лаш,</a:t>
            </a:r>
          </a:p>
          <a:p>
            <a:pPr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я</a:t>
            </a:r>
            <a:r>
              <a:rPr lang="ru-RU" sz="6000" dirty="0" smtClean="0"/>
              <a:t>нтар</a:t>
            </a:r>
            <a:r>
              <a:rPr lang="ru-RU" sz="6000" dirty="0" smtClean="0">
                <a:solidFill>
                  <a:srgbClr val="FF0000"/>
                </a:solidFill>
              </a:rPr>
              <a:t>ь</a:t>
            </a:r>
            <a:r>
              <a:rPr lang="ru-RU" sz="6000" dirty="0" smtClean="0"/>
              <a:t>,</a:t>
            </a:r>
          </a:p>
          <a:p>
            <a:pPr>
              <a:buNone/>
            </a:pPr>
            <a:r>
              <a:rPr lang="ru-RU" sz="6000" dirty="0" smtClean="0"/>
              <a:t>эст</a:t>
            </a: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фета,</a:t>
            </a:r>
          </a:p>
          <a:p>
            <a:pPr>
              <a:buNone/>
            </a:pPr>
            <a:r>
              <a:rPr lang="ru-RU" sz="6000" dirty="0" smtClean="0"/>
              <a:t>лаг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р</a:t>
            </a:r>
            <a:r>
              <a:rPr lang="ru-RU" sz="6000" dirty="0" smtClean="0">
                <a:solidFill>
                  <a:srgbClr val="FF0000"/>
                </a:solidFill>
              </a:rPr>
              <a:t>ь</a:t>
            </a:r>
            <a:r>
              <a:rPr lang="ru-RU" sz="6000" dirty="0" smtClean="0"/>
              <a:t>,</a:t>
            </a:r>
          </a:p>
          <a:p>
            <a:pPr>
              <a:buNone/>
            </a:pPr>
            <a:r>
              <a:rPr lang="ru-RU" sz="6000" dirty="0" smtClean="0"/>
              <a:t>м</a:t>
            </a:r>
            <a:r>
              <a:rPr lang="ru-RU" sz="6000" dirty="0" smtClean="0">
                <a:solidFill>
                  <a:srgbClr val="FF0000"/>
                </a:solidFill>
              </a:rPr>
              <a:t>ечт</a:t>
            </a:r>
            <a:r>
              <a:rPr lang="ru-RU" sz="6000" dirty="0" smtClean="0"/>
              <a:t>а,</a:t>
            </a:r>
          </a:p>
          <a:p>
            <a:pPr>
              <a:buNone/>
            </a:pPr>
            <a:r>
              <a:rPr lang="ru-RU" sz="6000" dirty="0" smtClean="0"/>
              <a:t>ч</a:t>
            </a:r>
            <a:r>
              <a:rPr lang="ru-RU" sz="6000" dirty="0" smtClean="0">
                <a:solidFill>
                  <a:srgbClr val="FF0000"/>
                </a:solidFill>
              </a:rPr>
              <a:t>е</a:t>
            </a:r>
            <a:r>
              <a:rPr lang="ru-RU" sz="6000" dirty="0" smtClean="0"/>
              <a:t>м</a:t>
            </a:r>
            <a:r>
              <a:rPr lang="ru-RU" sz="6000" dirty="0" smtClean="0">
                <a:solidFill>
                  <a:srgbClr val="FF0000"/>
                </a:solidFill>
              </a:rPr>
              <a:t>о</a:t>
            </a:r>
            <a:r>
              <a:rPr lang="ru-RU" sz="6000" dirty="0" smtClean="0"/>
              <a:t>дан.</a:t>
            </a:r>
          </a:p>
          <a:p>
            <a:pPr>
              <a:buNone/>
            </a:pPr>
            <a:endParaRPr lang="ru-RU" sz="6000" dirty="0" smtClean="0"/>
          </a:p>
          <a:p>
            <a:pPr>
              <a:buNone/>
            </a:pPr>
            <a:endParaRPr lang="ru-RU" sz="6000" dirty="0" smtClean="0"/>
          </a:p>
          <a:p>
            <a:pPr>
              <a:buNone/>
            </a:pPr>
            <a:endParaRPr lang="ru-RU" sz="6000" dirty="0" smtClean="0"/>
          </a:p>
          <a:p>
            <a:pPr>
              <a:buNone/>
            </a:pPr>
            <a:endParaRPr lang="ru-RU" sz="4400" dirty="0" smtClean="0"/>
          </a:p>
          <a:p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Анаграммы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sz="half" idx="1"/>
          </p:nvPr>
        </p:nvSpPr>
        <p:spPr>
          <a:xfrm>
            <a:off x="107504" y="1124744"/>
            <a:ext cx="4104456" cy="53285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6000" dirty="0" err="1" smtClean="0"/>
              <a:t>арьгел</a:t>
            </a:r>
            <a:endParaRPr lang="ru-RU" sz="6000" dirty="0" smtClean="0"/>
          </a:p>
          <a:p>
            <a:pPr>
              <a:buNone/>
            </a:pPr>
            <a:r>
              <a:rPr lang="ru-RU" sz="6000" dirty="0" err="1" smtClean="0"/>
              <a:t>мачет</a:t>
            </a:r>
            <a:endParaRPr lang="ru-RU" sz="6000" dirty="0" smtClean="0"/>
          </a:p>
          <a:p>
            <a:pPr>
              <a:buNone/>
            </a:pPr>
            <a:r>
              <a:rPr lang="ru-RU" sz="6000" dirty="0" err="1" smtClean="0"/>
              <a:t>шлаша</a:t>
            </a:r>
            <a:endParaRPr lang="ru-RU" sz="6000" dirty="0" smtClean="0"/>
          </a:p>
          <a:p>
            <a:pPr>
              <a:buNone/>
            </a:pPr>
            <a:r>
              <a:rPr lang="ru-RU" sz="6000" dirty="0" err="1" smtClean="0"/>
              <a:t>атефасэт</a:t>
            </a:r>
            <a:endParaRPr lang="ru-RU" sz="6000" dirty="0" smtClean="0"/>
          </a:p>
          <a:p>
            <a:pPr>
              <a:buNone/>
            </a:pPr>
            <a:r>
              <a:rPr lang="ru-RU" sz="6000" dirty="0" err="1" smtClean="0"/>
              <a:t>наедомч</a:t>
            </a:r>
            <a:endParaRPr lang="ru-RU" sz="6000" dirty="0" smtClean="0"/>
          </a:p>
          <a:p>
            <a:pPr>
              <a:buNone/>
            </a:pPr>
            <a:r>
              <a:rPr lang="ru-RU" sz="6000" dirty="0" err="1" smtClean="0"/>
              <a:t>нарьтя</a:t>
            </a:r>
            <a:endParaRPr lang="ru-RU" sz="48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88024" y="980728"/>
            <a:ext cx="3898776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5400" dirty="0" smtClean="0"/>
              <a:t>Лаг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р</a:t>
            </a:r>
            <a:r>
              <a:rPr lang="ru-RU" sz="5400" dirty="0" smtClean="0">
                <a:solidFill>
                  <a:srgbClr val="FF0000"/>
                </a:solidFill>
              </a:rPr>
              <a:t>ь</a:t>
            </a:r>
            <a:r>
              <a:rPr lang="ru-RU" sz="5400" dirty="0" smtClean="0"/>
              <a:t>,</a:t>
            </a:r>
          </a:p>
          <a:p>
            <a:pPr>
              <a:buNone/>
            </a:pPr>
            <a:r>
              <a:rPr lang="ru-RU" sz="5400" dirty="0" smtClean="0"/>
              <a:t>м</a:t>
            </a:r>
            <a:r>
              <a:rPr lang="ru-RU" sz="5400" dirty="0" smtClean="0">
                <a:solidFill>
                  <a:srgbClr val="FF0000"/>
                </a:solidFill>
              </a:rPr>
              <a:t>ечт</a:t>
            </a:r>
            <a:r>
              <a:rPr lang="ru-RU" sz="5400" dirty="0" smtClean="0"/>
              <a:t>а,</a:t>
            </a:r>
          </a:p>
          <a:p>
            <a:pPr>
              <a:buNone/>
            </a:pPr>
            <a:r>
              <a:rPr lang="ru-RU" sz="5400" dirty="0" smtClean="0"/>
              <a:t>ш</a:t>
            </a:r>
            <a:r>
              <a:rPr lang="ru-RU" sz="5400" dirty="0" smtClean="0">
                <a:solidFill>
                  <a:srgbClr val="FF0000"/>
                </a:solidFill>
              </a:rPr>
              <a:t>а</a:t>
            </a:r>
            <a:r>
              <a:rPr lang="ru-RU" sz="5400" dirty="0" smtClean="0"/>
              <a:t>лаш,</a:t>
            </a:r>
          </a:p>
          <a:p>
            <a:pPr>
              <a:buNone/>
            </a:pPr>
            <a:r>
              <a:rPr lang="ru-RU" sz="5400" dirty="0" smtClean="0"/>
              <a:t>эст</a:t>
            </a:r>
            <a:r>
              <a:rPr lang="ru-RU" sz="5400" dirty="0" smtClean="0">
                <a:solidFill>
                  <a:srgbClr val="FF0000"/>
                </a:solidFill>
              </a:rPr>
              <a:t>а</a:t>
            </a:r>
            <a:r>
              <a:rPr lang="ru-RU" sz="5400" dirty="0" smtClean="0"/>
              <a:t>фета,</a:t>
            </a:r>
          </a:p>
          <a:p>
            <a:pPr>
              <a:buNone/>
            </a:pPr>
            <a:r>
              <a:rPr lang="ru-RU" sz="5400" dirty="0" smtClean="0"/>
              <a:t>ч</a:t>
            </a:r>
            <a:r>
              <a:rPr lang="ru-RU" sz="5400" dirty="0" smtClean="0">
                <a:solidFill>
                  <a:srgbClr val="FF0000"/>
                </a:solidFill>
              </a:rPr>
              <a:t>е</a:t>
            </a:r>
            <a:r>
              <a:rPr lang="ru-RU" sz="5400" dirty="0" smtClean="0"/>
              <a:t>м</a:t>
            </a:r>
            <a:r>
              <a:rPr lang="ru-RU" sz="5400" dirty="0" smtClean="0">
                <a:solidFill>
                  <a:srgbClr val="FF0000"/>
                </a:solidFill>
              </a:rPr>
              <a:t>о</a:t>
            </a:r>
            <a:r>
              <a:rPr lang="ru-RU" sz="5400" dirty="0" smtClean="0"/>
              <a:t>дан,</a:t>
            </a:r>
          </a:p>
          <a:p>
            <a:pPr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я</a:t>
            </a:r>
            <a:r>
              <a:rPr lang="ru-RU" sz="5400" dirty="0" smtClean="0"/>
              <a:t>нтар</a:t>
            </a:r>
            <a:r>
              <a:rPr lang="ru-RU" sz="5400" dirty="0" smtClean="0">
                <a:solidFill>
                  <a:srgbClr val="FF0000"/>
                </a:solidFill>
              </a:rPr>
              <a:t>ь</a:t>
            </a:r>
            <a:r>
              <a:rPr lang="ru-RU" sz="5400" dirty="0" smtClean="0"/>
              <a:t>.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Составь и запиши рассказ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2736304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dirty="0" smtClean="0"/>
              <a:t>Лаг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р</a:t>
            </a:r>
            <a:r>
              <a:rPr lang="ru-RU" sz="4400" dirty="0" smtClean="0">
                <a:solidFill>
                  <a:srgbClr val="FF0000"/>
                </a:solidFill>
              </a:rPr>
              <a:t>ь</a:t>
            </a:r>
            <a:r>
              <a:rPr lang="ru-RU" sz="4400" dirty="0" smtClean="0"/>
              <a:t>,</a:t>
            </a:r>
          </a:p>
          <a:p>
            <a:pPr>
              <a:buNone/>
            </a:pPr>
            <a:r>
              <a:rPr lang="ru-RU" sz="4400" dirty="0" smtClean="0"/>
              <a:t>м</a:t>
            </a:r>
            <a:r>
              <a:rPr lang="ru-RU" sz="4400" dirty="0" smtClean="0">
                <a:solidFill>
                  <a:srgbClr val="FF0000"/>
                </a:solidFill>
              </a:rPr>
              <a:t>ечт</a:t>
            </a:r>
            <a:r>
              <a:rPr lang="ru-RU" sz="4400" dirty="0" smtClean="0"/>
              <a:t>а,</a:t>
            </a:r>
          </a:p>
          <a:p>
            <a:pPr>
              <a:buNone/>
            </a:pPr>
            <a:r>
              <a:rPr lang="ru-RU" sz="4400" dirty="0" smtClean="0"/>
              <a:t>ш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лаш,</a:t>
            </a:r>
          </a:p>
          <a:p>
            <a:pPr>
              <a:buNone/>
            </a:pPr>
            <a:r>
              <a:rPr lang="ru-RU" sz="4400" dirty="0" smtClean="0"/>
              <a:t>эст</a:t>
            </a:r>
            <a:r>
              <a:rPr lang="ru-RU" sz="4400" dirty="0" smtClean="0">
                <a:solidFill>
                  <a:srgbClr val="FF0000"/>
                </a:solidFill>
              </a:rPr>
              <a:t>а</a:t>
            </a:r>
            <a:r>
              <a:rPr lang="ru-RU" sz="4400" dirty="0" smtClean="0"/>
              <a:t>фета,</a:t>
            </a:r>
          </a:p>
          <a:p>
            <a:pPr>
              <a:buNone/>
            </a:pPr>
            <a:r>
              <a:rPr lang="ru-RU" sz="4400" dirty="0" smtClean="0"/>
              <a:t>ч</a:t>
            </a:r>
            <a:r>
              <a:rPr lang="ru-RU" sz="4400" dirty="0" smtClean="0">
                <a:solidFill>
                  <a:srgbClr val="FF0000"/>
                </a:solidFill>
              </a:rPr>
              <a:t>е</a:t>
            </a:r>
            <a:r>
              <a:rPr lang="ru-RU" sz="4400" dirty="0" smtClean="0"/>
              <a:t>м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/>
              <a:t>дан,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я</a:t>
            </a:r>
            <a:r>
              <a:rPr lang="ru-RU" sz="4400" dirty="0" smtClean="0"/>
              <a:t>нтар</a:t>
            </a:r>
            <a:r>
              <a:rPr lang="ru-RU" sz="4400" dirty="0" smtClean="0">
                <a:solidFill>
                  <a:srgbClr val="FF0000"/>
                </a:solidFill>
              </a:rPr>
              <a:t>ь</a:t>
            </a:r>
            <a:r>
              <a:rPr lang="ru-RU" sz="44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43808" y="1268760"/>
            <a:ext cx="6120680" cy="54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3200" dirty="0" smtClean="0"/>
              <a:t>У меня была м</a:t>
            </a:r>
            <a:r>
              <a:rPr lang="ru-RU" sz="3200" dirty="0" smtClean="0">
                <a:solidFill>
                  <a:srgbClr val="FF0000"/>
                </a:solidFill>
              </a:rPr>
              <a:t>ечт</a:t>
            </a:r>
            <a:r>
              <a:rPr lang="ru-RU" sz="3200" dirty="0" smtClean="0"/>
              <a:t>а – п</a:t>
            </a:r>
            <a:r>
              <a:rPr lang="ru-RU" sz="3200" dirty="0" smtClean="0">
                <a:solidFill>
                  <a:srgbClr val="FF0000"/>
                </a:solidFill>
              </a:rPr>
              <a:t>о</a:t>
            </a:r>
            <a:r>
              <a:rPr lang="ru-RU" sz="3200" dirty="0" smtClean="0"/>
              <a:t>ехат</a:t>
            </a:r>
            <a:r>
              <a:rPr lang="ru-RU" sz="3200" dirty="0" smtClean="0">
                <a:solidFill>
                  <a:srgbClr val="FF0000"/>
                </a:solidFill>
              </a:rPr>
              <a:t>ь</a:t>
            </a:r>
            <a:r>
              <a:rPr lang="ru-RU" sz="3200" dirty="0" smtClean="0"/>
              <a:t> в летний лаг</a:t>
            </a:r>
            <a:r>
              <a:rPr lang="ru-RU" sz="3200" dirty="0" smtClean="0">
                <a:solidFill>
                  <a:srgbClr val="FF0000"/>
                </a:solidFill>
              </a:rPr>
              <a:t>е</a:t>
            </a:r>
            <a:r>
              <a:rPr lang="ru-RU" sz="3200" dirty="0" smtClean="0"/>
              <a:t>р</a:t>
            </a:r>
            <a:r>
              <a:rPr lang="ru-RU" sz="3200" dirty="0" smtClean="0">
                <a:solidFill>
                  <a:srgbClr val="FF0000"/>
                </a:solidFill>
              </a:rPr>
              <a:t>ь</a:t>
            </a:r>
            <a:r>
              <a:rPr lang="ru-RU" sz="3200" dirty="0" smtClean="0"/>
              <a:t>. И вот я с</a:t>
            </a:r>
            <a:r>
              <a:rPr lang="ru-RU" sz="3200" dirty="0" smtClean="0">
                <a:solidFill>
                  <a:srgbClr val="FF0000"/>
                </a:solidFill>
              </a:rPr>
              <a:t>о</a:t>
            </a:r>
            <a:r>
              <a:rPr lang="ru-RU" sz="3200" dirty="0" smtClean="0"/>
              <a:t>бр</a:t>
            </a:r>
            <a:r>
              <a:rPr lang="ru-RU" sz="3200" dirty="0" smtClean="0">
                <a:solidFill>
                  <a:srgbClr val="FF0000"/>
                </a:solidFill>
              </a:rPr>
              <a:t>а</a:t>
            </a:r>
            <a:r>
              <a:rPr lang="ru-RU" sz="3200" dirty="0" smtClean="0"/>
              <a:t>ла ч</a:t>
            </a:r>
            <a:r>
              <a:rPr lang="ru-RU" sz="3200" dirty="0" smtClean="0">
                <a:solidFill>
                  <a:srgbClr val="FF0000"/>
                </a:solidFill>
              </a:rPr>
              <a:t>е</a:t>
            </a:r>
            <a:r>
              <a:rPr lang="ru-RU" sz="3200" dirty="0" smtClean="0"/>
              <a:t>м</a:t>
            </a:r>
            <a:r>
              <a:rPr lang="ru-RU" sz="3200" dirty="0" smtClean="0">
                <a:solidFill>
                  <a:srgbClr val="FF0000"/>
                </a:solidFill>
              </a:rPr>
              <a:t>о</a:t>
            </a:r>
            <a:r>
              <a:rPr lang="ru-RU" sz="3200" dirty="0" smtClean="0"/>
              <a:t>дан и </a:t>
            </a:r>
            <a:r>
              <a:rPr lang="ru-RU" sz="3200" dirty="0" smtClean="0">
                <a:solidFill>
                  <a:srgbClr val="FF0000"/>
                </a:solidFill>
              </a:rPr>
              <a:t>о</a:t>
            </a:r>
            <a:r>
              <a:rPr lang="ru-RU" sz="3200" dirty="0" smtClean="0"/>
              <a:t>тправ</a:t>
            </a:r>
            <a:r>
              <a:rPr lang="ru-RU" sz="3200" dirty="0" smtClean="0">
                <a:solidFill>
                  <a:srgbClr val="FF0000"/>
                </a:solidFill>
              </a:rPr>
              <a:t>и</a:t>
            </a:r>
            <a:r>
              <a:rPr lang="ru-RU" sz="3200" dirty="0" smtClean="0"/>
              <a:t>лась в пут</a:t>
            </a:r>
            <a:r>
              <a:rPr lang="ru-RU" sz="3200" dirty="0" smtClean="0">
                <a:solidFill>
                  <a:srgbClr val="FF0000"/>
                </a:solidFill>
              </a:rPr>
              <a:t>е</a:t>
            </a:r>
            <a:r>
              <a:rPr lang="ru-RU" sz="3200" dirty="0" smtClean="0"/>
              <a:t>шеств</a:t>
            </a:r>
            <a:r>
              <a:rPr lang="ru-RU" sz="3200" dirty="0" smtClean="0">
                <a:solidFill>
                  <a:srgbClr val="FF0000"/>
                </a:solidFill>
              </a:rPr>
              <a:t>и</a:t>
            </a:r>
            <a:r>
              <a:rPr lang="ru-RU" sz="3200" dirty="0" smtClean="0"/>
              <a:t>е. В лаг</a:t>
            </a:r>
            <a:r>
              <a:rPr lang="ru-RU" sz="3200" dirty="0" smtClean="0">
                <a:solidFill>
                  <a:srgbClr val="FF0000"/>
                </a:solidFill>
              </a:rPr>
              <a:t>е</a:t>
            </a:r>
            <a:r>
              <a:rPr lang="ru-RU" sz="3200" dirty="0" smtClean="0"/>
              <a:t>ре было оч</a:t>
            </a:r>
            <a:r>
              <a:rPr lang="ru-RU" sz="3200" dirty="0" smtClean="0">
                <a:solidFill>
                  <a:srgbClr val="FF0000"/>
                </a:solidFill>
              </a:rPr>
              <a:t>е</a:t>
            </a:r>
            <a:r>
              <a:rPr lang="ru-RU" sz="3200" dirty="0" smtClean="0"/>
              <a:t>н</a:t>
            </a:r>
            <a:r>
              <a:rPr lang="ru-RU" sz="3200" dirty="0" smtClean="0">
                <a:solidFill>
                  <a:srgbClr val="FF0000"/>
                </a:solidFill>
              </a:rPr>
              <a:t>ь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FF0000"/>
                </a:solidFill>
              </a:rPr>
              <a:t>и</a:t>
            </a:r>
            <a:r>
              <a:rPr lang="ru-RU" sz="3200" dirty="0" smtClean="0"/>
              <a:t>нт</a:t>
            </a:r>
            <a:r>
              <a:rPr lang="ru-RU" sz="3200" dirty="0" smtClean="0">
                <a:solidFill>
                  <a:srgbClr val="FF0000"/>
                </a:solidFill>
              </a:rPr>
              <a:t>е</a:t>
            </a:r>
            <a:r>
              <a:rPr lang="ru-RU" sz="3200" dirty="0" smtClean="0"/>
              <a:t>ресно. У нас были сп</a:t>
            </a:r>
            <a:r>
              <a:rPr lang="ru-RU" sz="3200" dirty="0" smtClean="0">
                <a:solidFill>
                  <a:srgbClr val="FF0000"/>
                </a:solidFill>
              </a:rPr>
              <a:t>о</a:t>
            </a:r>
            <a:r>
              <a:rPr lang="ru-RU" sz="3200" dirty="0" smtClean="0"/>
              <a:t>ртивные эст</a:t>
            </a:r>
            <a:r>
              <a:rPr lang="ru-RU" sz="3200" dirty="0" smtClean="0">
                <a:solidFill>
                  <a:srgbClr val="FF0000"/>
                </a:solidFill>
              </a:rPr>
              <a:t>а</a:t>
            </a:r>
            <a:r>
              <a:rPr lang="ru-RU" sz="3200" dirty="0" smtClean="0"/>
              <a:t>феты. Мы х</a:t>
            </a:r>
            <a:r>
              <a:rPr lang="ru-RU" sz="3200" dirty="0" smtClean="0">
                <a:solidFill>
                  <a:srgbClr val="FF0000"/>
                </a:solidFill>
              </a:rPr>
              <a:t>о</a:t>
            </a:r>
            <a:r>
              <a:rPr lang="ru-RU" sz="3200" dirty="0" smtClean="0"/>
              <a:t>дили в п</a:t>
            </a:r>
            <a:r>
              <a:rPr lang="ru-RU" sz="3200" dirty="0" smtClean="0">
                <a:solidFill>
                  <a:srgbClr val="FF0000"/>
                </a:solidFill>
              </a:rPr>
              <a:t>о</a:t>
            </a:r>
            <a:r>
              <a:rPr lang="ru-RU" sz="3200" dirty="0" smtClean="0"/>
              <a:t>ход и н</a:t>
            </a:r>
            <a:r>
              <a:rPr lang="ru-RU" sz="3200" dirty="0" smtClean="0">
                <a:solidFill>
                  <a:srgbClr val="FF0000"/>
                </a:solidFill>
              </a:rPr>
              <a:t>о</a:t>
            </a:r>
            <a:r>
              <a:rPr lang="ru-RU" sz="3200" dirty="0" smtClean="0"/>
              <a:t>ч</a:t>
            </a:r>
            <a:r>
              <a:rPr lang="ru-RU" sz="3200" dirty="0" smtClean="0">
                <a:solidFill>
                  <a:srgbClr val="FF0000"/>
                </a:solidFill>
              </a:rPr>
              <a:t>е</a:t>
            </a:r>
            <a:r>
              <a:rPr lang="ru-RU" sz="3200" dirty="0" smtClean="0"/>
              <a:t>вали в ш</a:t>
            </a:r>
            <a:r>
              <a:rPr lang="ru-RU" sz="3200" dirty="0" smtClean="0">
                <a:solidFill>
                  <a:srgbClr val="FF0000"/>
                </a:solidFill>
              </a:rPr>
              <a:t>а</a:t>
            </a:r>
            <a:r>
              <a:rPr lang="ru-RU" sz="3200" dirty="0" smtClean="0"/>
              <a:t>л</a:t>
            </a:r>
            <a:r>
              <a:rPr lang="ru-RU" sz="3200" dirty="0" smtClean="0">
                <a:solidFill>
                  <a:srgbClr val="FF0000"/>
                </a:solidFill>
              </a:rPr>
              <a:t>а</a:t>
            </a:r>
            <a:r>
              <a:rPr lang="ru-RU" sz="3200" dirty="0" smtClean="0"/>
              <a:t>ше. На б</a:t>
            </a:r>
            <a:r>
              <a:rPr lang="ru-RU" sz="3200" dirty="0" smtClean="0">
                <a:solidFill>
                  <a:srgbClr val="FF0000"/>
                </a:solidFill>
              </a:rPr>
              <a:t>е</a:t>
            </a:r>
            <a:r>
              <a:rPr lang="ru-RU" sz="3200" dirty="0" smtClean="0"/>
              <a:t>р</a:t>
            </a:r>
            <a:r>
              <a:rPr lang="ru-RU" sz="3200" dirty="0" smtClean="0">
                <a:solidFill>
                  <a:srgbClr val="FF0000"/>
                </a:solidFill>
              </a:rPr>
              <a:t>е</a:t>
            </a:r>
            <a:r>
              <a:rPr lang="ru-RU" sz="3200" dirty="0" smtClean="0"/>
              <a:t>гу моря ср</a:t>
            </a:r>
            <a:r>
              <a:rPr lang="ru-RU" sz="3200" dirty="0" smtClean="0">
                <a:solidFill>
                  <a:srgbClr val="FF0000"/>
                </a:solidFill>
              </a:rPr>
              <a:t>е</a:t>
            </a:r>
            <a:r>
              <a:rPr lang="ru-RU" sz="3200" dirty="0" smtClean="0"/>
              <a:t>ди ракуш</a:t>
            </a:r>
            <a:r>
              <a:rPr lang="ru-RU" sz="3200" dirty="0" smtClean="0">
                <a:solidFill>
                  <a:srgbClr val="FF0000"/>
                </a:solidFill>
              </a:rPr>
              <a:t>е</a:t>
            </a:r>
            <a:r>
              <a:rPr lang="ru-RU" sz="3200" dirty="0" smtClean="0"/>
              <a:t>к нам п</a:t>
            </a:r>
            <a:r>
              <a:rPr lang="ru-RU" sz="3200" dirty="0" smtClean="0">
                <a:solidFill>
                  <a:srgbClr val="FF0000"/>
                </a:solidFill>
              </a:rPr>
              <a:t>о</a:t>
            </a:r>
            <a:r>
              <a:rPr lang="ru-RU" sz="3200" dirty="0" smtClean="0"/>
              <a:t>п</a:t>
            </a:r>
            <a:r>
              <a:rPr lang="ru-RU" sz="3200" dirty="0" smtClean="0">
                <a:solidFill>
                  <a:srgbClr val="FF0000"/>
                </a:solidFill>
              </a:rPr>
              <a:t>а</a:t>
            </a:r>
            <a:r>
              <a:rPr lang="ru-RU" sz="3200" dirty="0" smtClean="0"/>
              <a:t>дались кам</a:t>
            </a:r>
            <a:r>
              <a:rPr lang="ru-RU" sz="3200" dirty="0" smtClean="0">
                <a:solidFill>
                  <a:srgbClr val="FF0000"/>
                </a:solidFill>
              </a:rPr>
              <a:t>е</a:t>
            </a:r>
            <a:r>
              <a:rPr lang="ru-RU" sz="3200" dirty="0" smtClean="0"/>
              <a:t>шки </a:t>
            </a:r>
            <a:r>
              <a:rPr lang="ru-RU" sz="3200" dirty="0" smtClean="0">
                <a:solidFill>
                  <a:srgbClr val="FF0000"/>
                </a:solidFill>
              </a:rPr>
              <a:t>я</a:t>
            </a:r>
            <a:r>
              <a:rPr lang="ru-RU" sz="3200" dirty="0" smtClean="0"/>
              <a:t>нт</a:t>
            </a:r>
            <a:r>
              <a:rPr lang="ru-RU" sz="3200" dirty="0" smtClean="0">
                <a:solidFill>
                  <a:srgbClr val="FF0000"/>
                </a:solidFill>
              </a:rPr>
              <a:t>а</a:t>
            </a:r>
            <a:r>
              <a:rPr lang="ru-RU" sz="3200" dirty="0" smtClean="0"/>
              <a:t>ря.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104</Words>
  <Application>Microsoft Office PowerPoint</Application>
  <PresentationFormat>Экран (4:3)</PresentationFormat>
  <Paragraphs>42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Словарная работа на уроках русского языка во 2 классе по теме  «Лагерь».  Программа начального общего образования. Система Л. В. Занкова.</vt:lpstr>
      <vt:lpstr>Собери слова</vt:lpstr>
      <vt:lpstr>Анаграммы</vt:lpstr>
      <vt:lpstr>Составь и запиши рассказ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Home</cp:lastModifiedBy>
  <cp:revision>65</cp:revision>
  <dcterms:created xsi:type="dcterms:W3CDTF">2014-07-24T05:19:29Z</dcterms:created>
  <dcterms:modified xsi:type="dcterms:W3CDTF">2015-08-18T12:13:14Z</dcterms:modified>
</cp:coreProperties>
</file>