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2" r:id="rId3"/>
    <p:sldId id="258" r:id="rId4"/>
    <p:sldId id="263" r:id="rId5"/>
    <p:sldId id="268" r:id="rId6"/>
    <p:sldId id="271" r:id="rId7"/>
    <p:sldId id="269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36AD-AC4A-4D0E-B6C9-E48F4869C269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C0FA-13E0-4B36-90DE-D0331C088D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C0FA-13E0-4B36-90DE-D0331C088D6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?p=3&amp;text=%D0%BA%D0%B0%D1%80%D1%82%D0%B8%D0%BD%D0%BA%D0%B8%20%D0%B4%D0%B5%D1%82%D1%81%D0%BA%D0%BE%D0%B3%D0%BE%20%D0%BB%D0%B0%D0%B3%D0%B5%D1%80%D1%8F&amp;img_url=http://cs6030.vk.me/u80686475/video/m_31a8f852.jpg&amp;pos=100&amp;uinfo=sw-1280-sh-800-ww-1257-wh-609-pd-1-wp-16x10_1280x800&amp;rpt=simage&amp;_=1406808148828&amp;pin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andex.ru/images/search?p=4&amp;text=%D0%BA%D0%B0%D1%80%D1%82%D0%B8%D0%BD%D0%BA%D0%B8%20%D0%B4%D0%B5%D1%82%D1%81%D0%BA%D0%BE%D0%B3%D0%BE%20%D0%BB%D0%B0%D0%B3%D0%B5%D1%80%D1%8F&amp;img_url=http://ic1.static.km.ru/sites/default/files/imagecache/240x150/img/article/2012/3/11/deti.jpg&amp;pos=128&amp;uinfo=sw-1280-sh-800-ww-1257-wh-609-pd-1-wp-16x10_1280x800&amp;rpt=simage&amp;_=1406808168734&amp;pin=1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text=%D0%BA%D0%B0%D1%80%D1%82%D0%B8%D0%BD%D0%BA%D0%B8%20%D1%88%D0%B0%D0%BB%D0%B0%D1%88%D0%B0&amp;img_url=http://www.eurosmi.ru/uploads/200x160/1314776556.jpg&amp;pos=2&amp;uinfo=sw-1280-sh-800-ww-1257-wh-609-pd-1-wp-16x10_1280x800&amp;rpt=simage&amp;_=1406808583578&amp;pin=1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yandex.ru/images/search?p=4&amp;text=%D0%BA%D0%B0%D1%80%D1%82%D0%B8%D0%BD%D0%BA%D0%B8%20%D1%81%D0%BF%D0%BE%D1%80%D1%82%D0%B8%D0%B2%D0%BD%D0%BE%D0%B9%20%D1%8D%D1%81%D1%82%D0%B0%D1%84%D0%B5%D1%82%D1%8B&amp;img_url=http://img10.proshkolu.ru/content/media/pic/std/4000000/3047000/3046527-92b98412a82c87a0.jpg&amp;pos=123&amp;uinfo=sw-1280-sh-800-ww-1257-wh-609-pd-1-wp-16x10_1280x800&amp;rpt=simage&amp;_=1406809101609&amp;pin=1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ndex.ru/images/search?text=%D0%BA%D0%B0%D1%80%D1%82%D0%B8%D0%BD%D0%BA%D0%B8%20%D1%87%D0%B5%D0%BC%D0%BE%D0%B4%D0%B0%D0%BD%D0%B0&amp;img_url=http://www.gift-company.ru/uploads/catalog/full/124409996805879.jpg&amp;pos=4&amp;uinfo=sw-1280-sh-800-ww-1257-wh-609-pd-1-wp-16x10_1280x800&amp;rpt=simage&amp;_=1406808814765&amp;pin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yandex.ru/images/search?text=%D0%BA%D0%B0%D1%80%D1%82%D0%B8%D0%BD%D0%BA%D0%B8%20%D1%8F%D0%BD%D1%82%D0%B0%D1%80%D1%8F&amp;img_url=http://img0.liveinternet.ru/images/attach/c/3/83/516/83516058_large_f6b7fa4efc03.jpg&amp;pos=26&amp;uinfo=sw-1280-sh-800-ww-1257-wh-609-pd-1-wp-16x10_1280x800&amp;rpt=simage&amp;_=1406809253734&amp;pin=1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7"/>
            <a:ext cx="8572560" cy="3243284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> </a:t>
            </a:r>
            <a:br>
              <a:rPr lang="ru-RU" sz="4000" b="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«Лагерь».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endParaRPr lang="ru-RU" sz="4000" b="0" dirty="0" smtClean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643998" cy="2686072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3312368" cy="4320480"/>
          </a:xfrm>
        </p:spPr>
        <p:txBody>
          <a:bodyPr>
            <a:noAutofit/>
          </a:bodyPr>
          <a:lstStyle/>
          <a:p>
            <a:r>
              <a:rPr lang="ru-RU" sz="4000" dirty="0" smtClean="0"/>
              <a:t>	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> </a:t>
            </a:r>
            <a:br>
              <a:rPr lang="ru-RU" sz="4000" b="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4400" b="0" dirty="0" smtClean="0"/>
              <a:t>Грёзы о чём-либо или о ком-либо.</a:t>
            </a:r>
            <a:br>
              <a:rPr lang="ru-RU" sz="4400" b="0" dirty="0" smtClean="0"/>
            </a:br>
            <a:endParaRPr lang="ru-RU" sz="4400" b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5085184"/>
            <a:ext cx="3096344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М</a:t>
            </a:r>
            <a:r>
              <a:rPr lang="ru-RU" sz="5400" dirty="0" smtClean="0">
                <a:solidFill>
                  <a:srgbClr val="FF0000"/>
                </a:solidFill>
              </a:rPr>
              <a:t>ечт</a:t>
            </a:r>
            <a:r>
              <a:rPr lang="ru-RU" sz="5400" dirty="0" smtClean="0"/>
              <a:t>а,</a:t>
            </a:r>
            <a:endParaRPr lang="ru-RU" sz="5400" dirty="0"/>
          </a:p>
        </p:txBody>
      </p:sp>
      <p:pic>
        <p:nvPicPr>
          <p:cNvPr id="5" name="Содержимое 4" descr="http://im3-tub-ru.yandex.net/i?id=31fb4ecec59e7ead0c12a154976a1709-09-144&amp;n=21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04664"/>
            <a:ext cx="5184576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4464496" cy="4896544"/>
          </a:xfrm>
        </p:spPr>
        <p:txBody>
          <a:bodyPr>
            <a:noAutofit/>
          </a:bodyPr>
          <a:lstStyle/>
          <a:p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400" b="0" dirty="0" smtClean="0"/>
              <a:t/>
            </a:r>
            <a:br>
              <a:rPr lang="ru-RU" sz="4400" b="0" dirty="0" smtClean="0"/>
            </a:b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4400" b="0" dirty="0" smtClean="0"/>
              <a:t>Воспитательно-оздоровительное учреждение для детей или спортсменов.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754760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лаг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р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,</a:t>
            </a:r>
            <a:endParaRPr lang="ru-RU" sz="5400" b="1" dirty="0"/>
          </a:p>
        </p:txBody>
      </p:sp>
      <p:pic>
        <p:nvPicPr>
          <p:cNvPr id="5" name="Содержимое 4" descr="http://im0-tub-ru.yandex.net/i?id=41681cfdd7030ba283c1994c52444a4d-03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48680"/>
            <a:ext cx="417646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4752528" cy="5172174"/>
          </a:xfrm>
        </p:spPr>
        <p:txBody>
          <a:bodyPr>
            <a:noAutofit/>
          </a:bodyPr>
          <a:lstStyle/>
          <a:p>
            <a:r>
              <a:rPr lang="ru-RU" sz="4000" b="0" dirty="0" smtClean="0"/>
              <a:t/>
            </a:r>
            <a:br>
              <a:rPr lang="ru-RU" sz="4000" b="0" dirty="0" smtClean="0"/>
            </a:br>
            <a:r>
              <a:rPr lang="ru-RU" sz="4000" b="0" dirty="0" smtClean="0"/>
              <a:t>Временное строение из веток и травы для укрытия в сельской местности от жары или дождя во время сенокоса или похода.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517232"/>
            <a:ext cx="4402832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лаш, </a:t>
            </a:r>
            <a:br>
              <a:rPr lang="ru-RU" sz="5400" dirty="0" smtClean="0"/>
            </a:br>
            <a:endParaRPr lang="ru-RU" sz="5400" b="1" dirty="0"/>
          </a:p>
        </p:txBody>
      </p:sp>
      <p:pic>
        <p:nvPicPr>
          <p:cNvPr id="5" name="Содержимое 4" descr="http://im1-tub-ru.yandex.net/i?id=7e09add96420e187639a279095f78979-126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4664"/>
            <a:ext cx="396044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672408" cy="4380086"/>
          </a:xfrm>
        </p:spPr>
        <p:txBody>
          <a:bodyPr>
            <a:normAutofit/>
          </a:bodyPr>
          <a:lstStyle/>
          <a:p>
            <a:r>
              <a:rPr lang="ru-RU" sz="4400" b="0" dirty="0" smtClean="0"/>
              <a:t>В спорте: бег по очереди со спортивными снарядами.</a:t>
            </a:r>
            <a:endParaRPr lang="ru-RU" sz="44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301208"/>
            <a:ext cx="3008313" cy="824955"/>
          </a:xfrm>
        </p:spPr>
        <p:txBody>
          <a:bodyPr>
            <a:noAutofit/>
          </a:bodyPr>
          <a:lstStyle/>
          <a:p>
            <a:r>
              <a:rPr lang="ru-RU" sz="5400" dirty="0" smtClean="0"/>
              <a:t>эст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фета,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3-tub-ru.yandex.net/i?id=1c8d41bcec66a7dceaee7deda5e64a91-92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32656"/>
            <a:ext cx="489654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3286001" cy="5040560"/>
          </a:xfrm>
        </p:spPr>
        <p:txBody>
          <a:bodyPr>
            <a:normAutofit/>
          </a:bodyPr>
          <a:lstStyle/>
          <a:p>
            <a:r>
              <a:rPr lang="ru-RU" sz="3600" b="0" dirty="0" smtClean="0"/>
              <a:t>Вещь, необходимая для упаковки и транспортировки одежды во время путешествия.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85184"/>
            <a:ext cx="3008313" cy="1040979"/>
          </a:xfrm>
        </p:spPr>
        <p:txBody>
          <a:bodyPr>
            <a:noAutofit/>
          </a:bodyPr>
          <a:lstStyle/>
          <a:p>
            <a:r>
              <a:rPr lang="ru-RU" sz="5400" dirty="0" smtClean="0"/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м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дан,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" name="Содержимое 4" descr="http://im3-tub-ru.yandex.net/i?id=6fb74c9366f050421d30fd00a2db4e9c-31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76672"/>
            <a:ext cx="4104456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816424" cy="5316190"/>
          </a:xfrm>
        </p:spPr>
        <p:txBody>
          <a:bodyPr>
            <a:normAutofit fontScale="90000"/>
          </a:bodyPr>
          <a:lstStyle/>
          <a:p>
            <a:r>
              <a:rPr lang="ru-RU" sz="4000" b="0" dirty="0" smtClean="0"/>
              <a:t>Полудрагоценный камень оранжевого цвета, который собирают на берегу Балтийского моря, в Прибалтике.</a:t>
            </a:r>
            <a:endParaRPr lang="ru-RU" sz="4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661248"/>
            <a:ext cx="3008313" cy="86409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я</a:t>
            </a:r>
            <a:r>
              <a:rPr lang="ru-RU" sz="5400" dirty="0" smtClean="0"/>
              <a:t>нтар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.</a:t>
            </a:r>
            <a:endParaRPr lang="ru-RU" sz="5400" dirty="0"/>
          </a:p>
        </p:txBody>
      </p:sp>
      <p:pic>
        <p:nvPicPr>
          <p:cNvPr id="5" name="Содержимое 4" descr="http://im3-tub-ru.yandex.net/i?id=28f84ab210840682800519f8a4757094-140-144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88640"/>
            <a:ext cx="4608511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273050"/>
            <a:ext cx="8856984" cy="6252294"/>
          </a:xfrm>
        </p:spPr>
        <p:txBody>
          <a:bodyPr>
            <a:normAutofit fontScale="90000"/>
          </a:bodyPr>
          <a:lstStyle/>
          <a:p>
            <a:pPr algn="l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 М</a:t>
            </a:r>
            <a:r>
              <a:rPr lang="ru-RU" sz="6000" dirty="0" smtClean="0">
                <a:solidFill>
                  <a:srgbClr val="FF0000"/>
                </a:solidFill>
              </a:rPr>
              <a:t>ечт</a:t>
            </a:r>
            <a:r>
              <a:rPr lang="ru-RU" sz="6000" dirty="0" smtClean="0"/>
              <a:t>а, лаг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, ш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лаш,</a:t>
            </a:r>
            <a:br>
              <a:rPr lang="ru-RU" sz="6000" dirty="0" smtClean="0"/>
            </a:br>
            <a:r>
              <a:rPr lang="ru-RU" sz="6000" dirty="0" smtClean="0"/>
              <a:t>эст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фета, ч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дан, </a:t>
            </a:r>
            <a:r>
              <a:rPr lang="ru-RU" sz="6000" dirty="0" smtClean="0">
                <a:solidFill>
                  <a:srgbClr val="FF0000"/>
                </a:solidFill>
              </a:rPr>
              <a:t>я</a:t>
            </a:r>
            <a:r>
              <a:rPr lang="ru-RU" sz="6000" dirty="0" smtClean="0"/>
              <a:t>нтар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. </a:t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56</Words>
  <Application>Microsoft Office PowerPoint</Application>
  <PresentationFormat>Экран (4:3)</PresentationFormat>
  <Paragraphs>17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           Словарная работа на уроках русского языка во 2 классе по теме  «Лагерь».  Программа начального общего образования. Система Л. В. Занкова.                </vt:lpstr>
      <vt:lpstr>                             Грёзы о чём-либо или о ком-либо. </vt:lpstr>
      <vt:lpstr>          Воспитательно-оздоровительное учреждение для детей или спортсменов.</vt:lpstr>
      <vt:lpstr> Временное строение из веток и травы для укрытия в сельской местности от жары или дождя во время сенокоса или похода.</vt:lpstr>
      <vt:lpstr>В спорте: бег по очереди со спортивными снарядами.</vt:lpstr>
      <vt:lpstr>Вещь, необходимая для упаковки и транспортировки одежды во время путешествия.   </vt:lpstr>
      <vt:lpstr>Полудрагоценный камень оранжевого цвета, который собирают на берегу Балтийского моря, в Прибалтике.</vt:lpstr>
      <vt:lpstr>   Мечта, лагерь, шалаш, эстафета, чемодан, янтарь.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51</cp:revision>
  <dcterms:created xsi:type="dcterms:W3CDTF">2014-07-24T05:19:29Z</dcterms:created>
  <dcterms:modified xsi:type="dcterms:W3CDTF">2015-08-18T12:13:19Z</dcterms:modified>
</cp:coreProperties>
</file>