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A3D1-6FFD-49B7-8B91-D50E2FF6416A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C28C-AD2F-40F2-9C12-75E24FEFE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C28C-AD2F-40F2-9C12-75E24FEFE4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3571899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«Город».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643998" cy="2686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4000" dirty="0" smtClean="0"/>
          </a:p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4392488" cy="5949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Го-, -мят-, </a:t>
            </a:r>
          </a:p>
          <a:p>
            <a:pPr>
              <a:buNone/>
            </a:pPr>
            <a:r>
              <a:rPr lang="en-US" sz="6000" dirty="0" smtClean="0"/>
              <a:t>-</a:t>
            </a:r>
            <a:r>
              <a:rPr lang="ru-RU" sz="6000" dirty="0" err="1" smtClean="0"/>
              <a:t>ник,-рад</a:t>
            </a:r>
            <a:r>
              <a:rPr lang="ru-RU" sz="6000" dirty="0" smtClean="0"/>
              <a:t>, </a:t>
            </a:r>
            <a:r>
              <a:rPr lang="ru-RU" sz="6000" dirty="0" err="1" smtClean="0"/>
              <a:t>ши-,-ква</a:t>
            </a:r>
            <a:r>
              <a:rPr lang="ru-RU" sz="6000" dirty="0" smtClean="0"/>
              <a:t>, па-, -род, </a:t>
            </a:r>
            <a:r>
              <a:rPr lang="ru-RU" sz="6000" dirty="0" err="1" smtClean="0"/>
              <a:t>Мос</a:t>
            </a:r>
            <a:r>
              <a:rPr lang="ru-RU" sz="6000" dirty="0" smtClean="0"/>
              <a:t>-, па-, </a:t>
            </a:r>
          </a:p>
          <a:p>
            <a:pPr>
              <a:buNone/>
            </a:pPr>
            <a:r>
              <a:rPr lang="ru-RU" sz="6000" dirty="0" smtClean="0"/>
              <a:t>-</a:t>
            </a:r>
            <a:r>
              <a:rPr lang="ru-RU" sz="6000" dirty="0" err="1" smtClean="0"/>
              <a:t>нель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48064" y="1268760"/>
            <a:ext cx="3995936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dirty="0" smtClean="0"/>
              <a:t>Гор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д,</a:t>
            </a: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ши</a:t>
            </a:r>
            <a:r>
              <a:rPr lang="ru-RU" sz="6000" dirty="0" smtClean="0"/>
              <a:t>нел</a:t>
            </a:r>
            <a:r>
              <a:rPr lang="ru-RU" sz="6000" dirty="0" smtClean="0">
                <a:solidFill>
                  <a:srgbClr val="FF0000"/>
                </a:solidFill>
              </a:rPr>
              <a:t>ь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smtClean="0"/>
              <a:t>пам</a:t>
            </a:r>
            <a:r>
              <a:rPr lang="ru-RU" sz="6000" dirty="0" smtClean="0">
                <a:solidFill>
                  <a:srgbClr val="FF0000"/>
                </a:solidFill>
              </a:rPr>
              <a:t>я</a:t>
            </a:r>
            <a:r>
              <a:rPr lang="ru-RU" sz="6000" dirty="0" smtClean="0"/>
              <a:t>тн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к,</a:t>
            </a: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Мо</a:t>
            </a:r>
            <a:r>
              <a:rPr lang="ru-RU" sz="6000" dirty="0" smtClean="0"/>
              <a:t>сква,</a:t>
            </a:r>
          </a:p>
          <a:p>
            <a:pPr>
              <a:buNone/>
            </a:pPr>
            <a:r>
              <a:rPr lang="ru-RU" sz="6000" dirty="0" smtClean="0"/>
              <a:t>п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рад.</a:t>
            </a:r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44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104456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dirty="0" err="1" smtClean="0"/>
              <a:t>Соквам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err="1" smtClean="0"/>
              <a:t>родог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err="1" smtClean="0"/>
              <a:t>мтянапик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err="1" smtClean="0"/>
              <a:t>ардап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err="1" smtClean="0"/>
              <a:t>льинеш</a:t>
            </a:r>
            <a:r>
              <a:rPr lang="ru-RU" sz="6000" dirty="0" smtClean="0"/>
              <a:t>.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3898776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Мо</a:t>
            </a:r>
            <a:r>
              <a:rPr lang="ru-RU" sz="6000" dirty="0" smtClean="0"/>
              <a:t>сква,</a:t>
            </a:r>
          </a:p>
          <a:p>
            <a:pPr>
              <a:buNone/>
            </a:pPr>
            <a:r>
              <a:rPr lang="ru-RU" sz="6000" dirty="0" smtClean="0"/>
              <a:t>гор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д,</a:t>
            </a:r>
          </a:p>
          <a:p>
            <a:pPr>
              <a:buNone/>
            </a:pPr>
            <a:r>
              <a:rPr lang="ru-RU" sz="6000" dirty="0" smtClean="0"/>
              <a:t>пам</a:t>
            </a:r>
            <a:r>
              <a:rPr lang="ru-RU" sz="6000" dirty="0" smtClean="0">
                <a:solidFill>
                  <a:srgbClr val="FF0000"/>
                </a:solidFill>
              </a:rPr>
              <a:t>я</a:t>
            </a:r>
            <a:r>
              <a:rPr lang="ru-RU" sz="6000" dirty="0" smtClean="0"/>
              <a:t>тн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к,</a:t>
            </a:r>
          </a:p>
          <a:p>
            <a:pPr>
              <a:buNone/>
            </a:pPr>
            <a:r>
              <a:rPr lang="ru-RU" sz="6000" dirty="0" smtClean="0"/>
              <a:t>п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рад,</a:t>
            </a: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ши</a:t>
            </a:r>
            <a:r>
              <a:rPr lang="ru-RU" sz="6000" dirty="0" smtClean="0"/>
              <a:t>нел</a:t>
            </a:r>
            <a:r>
              <a:rPr lang="ru-RU" sz="6000" dirty="0" smtClean="0">
                <a:solidFill>
                  <a:srgbClr val="FF0000"/>
                </a:solidFill>
              </a:rPr>
              <a:t>ь</a:t>
            </a:r>
            <a:r>
              <a:rPr lang="ru-RU" sz="6000" dirty="0" smtClean="0"/>
              <a:t>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пословицы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2048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solidFill>
                  <a:srgbClr val="FF0000"/>
                </a:solidFill>
              </a:rPr>
              <a:t>Кто в Москве не бывал,…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Москва, что гранит – </a:t>
            </a: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dirty="0" smtClean="0"/>
              <a:t>Говорят в Москве, а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316288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    слушают по всей стране.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 красоты не видал.</a:t>
            </a: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  никто Москву не победит.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24 -0.03654 L 0.10105 0.2675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076 0.02845 L 0.04115 0.259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073 -0.01133 L 0.07396 -0.6905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пословицы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2048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solidFill>
                  <a:srgbClr val="FF0000"/>
                </a:solidFill>
              </a:rPr>
              <a:t>Храбрость города берёт,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Москва – </a:t>
            </a: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dirty="0" smtClean="0"/>
              <a:t>Не велик городок, 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316288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      да семь воевод.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 а бдительность их бережёт.</a:t>
            </a: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всем городам мать.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611 -0.08903 L 0.10017 0.2150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3 0.0074 L 0.21857 0.259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19 -0.00856 L 0.10052 -0.6905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Составь и запиши рассказ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273630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Мо</a:t>
            </a:r>
            <a:r>
              <a:rPr lang="ru-RU" sz="4400" dirty="0" smtClean="0"/>
              <a:t>сква,</a:t>
            </a:r>
          </a:p>
          <a:p>
            <a:pPr>
              <a:buNone/>
            </a:pPr>
            <a:r>
              <a:rPr lang="ru-RU" sz="4400" dirty="0" smtClean="0"/>
              <a:t>гор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д,</a:t>
            </a:r>
          </a:p>
          <a:p>
            <a:pPr>
              <a:buNone/>
            </a:pPr>
            <a:r>
              <a:rPr lang="ru-RU" sz="4400" dirty="0" smtClean="0"/>
              <a:t>пам</a:t>
            </a:r>
            <a:r>
              <a:rPr lang="ru-RU" sz="4400" dirty="0" smtClean="0">
                <a:solidFill>
                  <a:srgbClr val="FF0000"/>
                </a:solidFill>
              </a:rPr>
              <a:t>я</a:t>
            </a:r>
            <a:r>
              <a:rPr lang="ru-RU" sz="4400" dirty="0" smtClean="0"/>
              <a:t>тн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к,</a:t>
            </a:r>
          </a:p>
          <a:p>
            <a:pPr>
              <a:buNone/>
            </a:pPr>
            <a:r>
              <a:rPr lang="ru-RU" sz="4400" dirty="0" smtClean="0"/>
              <a:t>п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рад,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ши</a:t>
            </a:r>
            <a:r>
              <a:rPr lang="ru-RU" sz="4400" dirty="0" smtClean="0"/>
              <a:t>нел</a:t>
            </a:r>
            <a:r>
              <a:rPr lang="ru-RU" sz="4400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43808" y="1268760"/>
            <a:ext cx="5842992" cy="48574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000" dirty="0" smtClean="0"/>
              <a:t>В г</a:t>
            </a:r>
            <a:r>
              <a:rPr lang="ru-RU" sz="4000" dirty="0" smtClean="0">
                <a:solidFill>
                  <a:srgbClr val="FF0000"/>
                </a:solidFill>
              </a:rPr>
              <a:t>оро</a:t>
            </a:r>
            <a:r>
              <a:rPr lang="ru-RU" sz="4000" dirty="0" smtClean="0"/>
              <a:t>де </a:t>
            </a:r>
            <a:r>
              <a:rPr lang="ru-RU" sz="4000" dirty="0" smtClean="0">
                <a:solidFill>
                  <a:srgbClr val="FF0000"/>
                </a:solidFill>
              </a:rPr>
              <a:t>Мо</a:t>
            </a:r>
            <a:r>
              <a:rPr lang="ru-RU" sz="4000" dirty="0" smtClean="0"/>
              <a:t>скве, в </a:t>
            </a:r>
            <a:r>
              <a:rPr lang="ru-RU" sz="4000" dirty="0" smtClean="0">
                <a:solidFill>
                  <a:srgbClr val="FF0000"/>
                </a:solidFill>
              </a:rPr>
              <a:t>Д</a:t>
            </a:r>
            <a:r>
              <a:rPr lang="ru-RU" sz="4000" dirty="0" smtClean="0"/>
              <a:t>ен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По</a:t>
            </a:r>
            <a:r>
              <a:rPr lang="ru-RU" sz="4000" dirty="0" smtClean="0"/>
              <a:t>беды, на </a:t>
            </a:r>
            <a:r>
              <a:rPr lang="ru-RU" sz="4000" dirty="0" smtClean="0">
                <a:solidFill>
                  <a:srgbClr val="FF0000"/>
                </a:solidFill>
              </a:rPr>
              <a:t>К</a:t>
            </a:r>
            <a:r>
              <a:rPr lang="ru-RU" sz="4000" dirty="0" smtClean="0"/>
              <a:t>расной пло</a:t>
            </a:r>
            <a:r>
              <a:rPr lang="ru-RU" sz="4000" dirty="0" smtClean="0">
                <a:solidFill>
                  <a:srgbClr val="FF0000"/>
                </a:solidFill>
              </a:rPr>
              <a:t>ща</a:t>
            </a:r>
            <a:r>
              <a:rPr lang="ru-RU" sz="4000" dirty="0" smtClean="0"/>
              <a:t>ди пр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ходит п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рад во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нов. Они идут 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детые в </a:t>
            </a:r>
            <a:r>
              <a:rPr lang="ru-RU" sz="4000" dirty="0" smtClean="0">
                <a:solidFill>
                  <a:srgbClr val="FF0000"/>
                </a:solidFill>
              </a:rPr>
              <a:t>ши</a:t>
            </a:r>
            <a:r>
              <a:rPr lang="ru-RU" sz="4000" dirty="0" smtClean="0"/>
              <a:t>нели. Также прин</a:t>
            </a:r>
            <a:r>
              <a:rPr lang="ru-RU" sz="4000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то в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зл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гать в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нки к пам</a:t>
            </a:r>
            <a:r>
              <a:rPr lang="ru-RU" sz="4000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тнику </a:t>
            </a:r>
            <a:r>
              <a:rPr lang="ru-RU" sz="4000" dirty="0" smtClean="0">
                <a:solidFill>
                  <a:srgbClr val="FF0000"/>
                </a:solidFill>
              </a:rPr>
              <a:t>Неи</a:t>
            </a:r>
            <a:r>
              <a:rPr lang="ru-RU" sz="4000" dirty="0" smtClean="0"/>
              <a:t>звес</a:t>
            </a:r>
            <a:r>
              <a:rPr lang="ru-RU" sz="4000" dirty="0" smtClean="0">
                <a:solidFill>
                  <a:srgbClr val="FF0000"/>
                </a:solidFill>
              </a:rPr>
              <a:t>т</a:t>
            </a:r>
            <a:r>
              <a:rPr lang="ru-RU" sz="4000" dirty="0" smtClean="0"/>
              <a:t>н</a:t>
            </a:r>
            <a:r>
              <a:rPr lang="ru-RU" sz="4000" dirty="0" smtClean="0">
                <a:solidFill>
                  <a:srgbClr val="FF0000"/>
                </a:solidFill>
              </a:rPr>
              <a:t>ого</a:t>
            </a:r>
            <a:r>
              <a:rPr lang="ru-RU" sz="4000" dirty="0" smtClean="0"/>
              <a:t> с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лдата.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116</Words>
  <Application>Microsoft Office PowerPoint</Application>
  <PresentationFormat>Экран (4:3)</PresentationFormat>
  <Paragraphs>68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Словарная работа на уроках русского языка во 2 классе по теме  «Город».  Программа начального общего образования. Система Л. В. Занкова.  </vt:lpstr>
      <vt:lpstr>Собери слова</vt:lpstr>
      <vt:lpstr>Анаграммы</vt:lpstr>
      <vt:lpstr>Собери пословицы</vt:lpstr>
      <vt:lpstr>Собери пословицы</vt:lpstr>
      <vt:lpstr>Составь и запиши рассказ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64</cp:revision>
  <dcterms:created xsi:type="dcterms:W3CDTF">2014-07-24T05:19:29Z</dcterms:created>
  <dcterms:modified xsi:type="dcterms:W3CDTF">2015-08-18T12:09:45Z</dcterms:modified>
</cp:coreProperties>
</file>