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70" r:id="rId3"/>
    <p:sldId id="258" r:id="rId4"/>
    <p:sldId id="263" r:id="rId5"/>
    <p:sldId id="268" r:id="rId6"/>
    <p:sldId id="269" r:id="rId7"/>
    <p:sldId id="26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B236AD-AC4A-4D0E-B6C9-E48F4869C269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BC0FA-13E0-4B36-90DE-D0331C088D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BC0FA-13E0-4B36-90DE-D0331C088D6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BC0FA-13E0-4B36-90DE-D0331C088D6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andex.ru/images/search?text=%D0%BA%D0%B0%D1%80%D1%82%D0%B8%D0%BD%D0%BA%D0%B8%20%D0%9C%D0%BE%D1%81%D0%BA%D0%B2%D1%8B&amp;img_url=http://bestgif.su/_ph/8/2/863463018.gif&amp;pos=13&amp;uinfo=sw-1280-sh-800-ww-1257-wh-609-pd-1-wp-16x10_1280x800&amp;rpt=simage&amp;_=1406807347406&amp;pin=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yandex.ru/images/search?text=%D0%BA%D0%B0%D1%80%D1%82%D0%B8%D0%BD%D0%BA%D0%B8%20%D0%9C%D0%BE%D1%81%D0%BA%D0%B2%D1%8B&amp;img_url=http://img.nr2.ru/pict/arts1/03/66/36607.jpg&amp;pos=9&amp;uinfo=sw-1280-sh-800-ww-1257-wh-609-pd-1-wp-16x10_1280x800&amp;rpt=simage&amp;_=1406807347406&amp;pin=1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yandex.ru/images/search?text=%D0%BA%D0%B0%D1%80%D1%82%D0%B8%D0%BD%D0%BA%D0%B8%20%D0%BF%D0%B0%D0%BC%D1%8F%D1%82%D0%BD%D0%B8%D0%BA%D0%B0%20%D0%BD%D0%B5%D0%B8%D0%B7%D0%B2%D0%B5%D1%81%D1%82%D0%BD%D0%BE%D0%BC%D1%83%20%D1%81%D0%BE%D0%BB%D0%B4%D0%B0%D1%82%D1%83&amp;img_url=http://img15.nnm.ru/1/6/8/7/f/79a145e8ff29ba741d975ca7772_prev.jpg&amp;pos=11&amp;uinfo=sw-1280-sh-800-ww-1257-wh-609-pd-1-wp-16x10_1280x800&amp;rpt=simage&amp;_=1406807517000&amp;pin=1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yandex.ru/images/search?text=%D0%BA%D0%B0%D1%80%D1%82%D0%B8%D0%BD%D0%BA%D0%B8%20%D1%88%D0%B8%D0%BD%D0%B5%D0%BB%D0%B8&amp;img_url=http://www.museum.nnov.ru/unn/contfs/journal/3/img/02037701.gif&amp;pos=2&amp;uinfo=sw-1280-sh-800-ww-1257-wh-609-pd-1-wp-16x10_1280x800&amp;rpt=simage&amp;_=1406807834093&amp;pin=1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yandex.ru/images/search?p=3&amp;text=%D0%BA%D0%B0%D1%80%D1%82%D0%B8%D0%BD%D0%BA%D0%B8%20%D0%BF%D0%B0%D1%80%D0%B0%D0%B4%D0%B0&amp;img_url=http://archive.kremlin.ru/dyn_images/img127671.jpg&amp;pos=100&amp;uinfo=sw-1280-sh-800-ww-1257-wh-609-pd-1-wp-16x10_1280x800&amp;rpt=simage&amp;_=1406807689593&amp;pin=1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1"/>
            <a:ext cx="8715436" cy="3386160"/>
          </a:xfrm>
        </p:spPr>
        <p:txBody>
          <a:bodyPr>
            <a:noAutofit/>
          </a:bodyPr>
          <a:lstStyle/>
          <a:p>
            <a:r>
              <a:rPr lang="ru-RU" sz="4000" dirty="0" smtClean="0"/>
              <a:t>	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Словарная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работа на уроках русского языка во 2 классе по теме </a:t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smtClean="0">
                <a:latin typeface="Times New Roman" pitchFamily="18" charset="0"/>
                <a:cs typeface="Times New Roman" pitchFamily="18" charset="0"/>
              </a:rPr>
              <a:t>«Город».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Программа начального общего образования. Система Л. В. 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Занкова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000" b="0" dirty="0" smtClean="0"/>
              <a:t> </a:t>
            </a: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dirty="0" smtClean="0"/>
              <a:t> 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endParaRPr lang="ru-RU" sz="4000" b="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214282" y="3886200"/>
            <a:ext cx="8786874" cy="2686072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Автор: учитель начальных классов 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МБОУ «Гимназия №1»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г. Нижневартовска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Халимоненко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Алла Алексеевна.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/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3168352" cy="4320480"/>
          </a:xfrm>
        </p:spPr>
        <p:txBody>
          <a:bodyPr>
            <a:noAutofit/>
          </a:bodyPr>
          <a:lstStyle/>
          <a:p>
            <a:r>
              <a:rPr lang="ru-RU" sz="4000" dirty="0" smtClean="0"/>
              <a:t>	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0" dirty="0" smtClean="0"/>
              <a:t> </a:t>
            </a:r>
            <a:br>
              <a:rPr lang="ru-RU" sz="4000" b="0" dirty="0" smtClean="0"/>
            </a:br>
            <a:r>
              <a:rPr lang="ru-RU" sz="4000" dirty="0" smtClean="0"/>
              <a:t> 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400" b="0" dirty="0" smtClean="0"/>
              <a:t>Величав,</a:t>
            </a:r>
            <a:br>
              <a:rPr lang="ru-RU" sz="4400" b="0" dirty="0" smtClean="0"/>
            </a:br>
            <a:r>
              <a:rPr lang="ru-RU" sz="4400" b="0" dirty="0" smtClean="0"/>
              <a:t> красив</a:t>
            </a:r>
            <a:br>
              <a:rPr lang="ru-RU" sz="4400" b="0" dirty="0" smtClean="0"/>
            </a:br>
            <a:r>
              <a:rPr lang="ru-RU" sz="4400" b="0" dirty="0" smtClean="0"/>
              <a:t> и молод, </a:t>
            </a:r>
            <a:br>
              <a:rPr lang="ru-RU" sz="4400" b="0" dirty="0" smtClean="0"/>
            </a:br>
            <a:r>
              <a:rPr lang="ru-RU" sz="4400" b="0" dirty="0" smtClean="0"/>
              <a:t>За плотиной</a:t>
            </a:r>
            <a:br>
              <a:rPr lang="ru-RU" sz="4400" b="0" dirty="0" smtClean="0"/>
            </a:br>
            <a:r>
              <a:rPr lang="ru-RU" sz="4400" b="0" dirty="0" smtClean="0"/>
              <a:t> вырос …</a:t>
            </a:r>
            <a:endParaRPr lang="ru-RU" sz="44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504" y="5085184"/>
            <a:ext cx="3096344" cy="1008112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Г</a:t>
            </a:r>
            <a:r>
              <a:rPr lang="ru-RU" sz="5400" dirty="0" smtClean="0">
                <a:solidFill>
                  <a:srgbClr val="FF0000"/>
                </a:solidFill>
              </a:rPr>
              <a:t>о</a:t>
            </a:r>
            <a:r>
              <a:rPr lang="ru-RU" sz="5400" dirty="0" smtClean="0"/>
              <a:t>р</a:t>
            </a:r>
            <a:r>
              <a:rPr lang="ru-RU" sz="5400" dirty="0" smtClean="0">
                <a:solidFill>
                  <a:srgbClr val="FF0000"/>
                </a:solidFill>
              </a:rPr>
              <a:t>о</a:t>
            </a:r>
            <a:r>
              <a:rPr lang="ru-RU" sz="5400" dirty="0" smtClean="0"/>
              <a:t>д,</a:t>
            </a:r>
            <a:br>
              <a:rPr lang="ru-RU" sz="5400" dirty="0" smtClean="0"/>
            </a:br>
            <a:endParaRPr lang="ru-RU" sz="5400" dirty="0"/>
          </a:p>
        </p:txBody>
      </p:sp>
      <p:pic>
        <p:nvPicPr>
          <p:cNvPr id="5" name="Содержимое 4" descr="http://im1-tub-ru.yandex.net/i?id=3aa1a0b1fc951d90a0b3ea030c07a3f6-60-144&amp;n=21">
            <a:hlinkClick r:id="rId3"/>
          </p:cNvPr>
          <p:cNvPicPr>
            <a:picLocks noGr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476672"/>
            <a:ext cx="5256584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4464496" cy="4896544"/>
          </a:xfrm>
        </p:spPr>
        <p:txBody>
          <a:bodyPr>
            <a:noAutofit/>
          </a:bodyPr>
          <a:lstStyle/>
          <a:p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3600" b="0" dirty="0" smtClean="0"/>
              <a:t>То не жаворонок звонко </a:t>
            </a:r>
            <a:br>
              <a:rPr lang="ru-RU" sz="3600" b="0" dirty="0" smtClean="0"/>
            </a:br>
            <a:r>
              <a:rPr lang="ru-RU" sz="3600" b="0" dirty="0" smtClean="0"/>
              <a:t>Распевает в синеве. </a:t>
            </a:r>
            <a:br>
              <a:rPr lang="ru-RU" sz="3600" b="0" dirty="0" smtClean="0"/>
            </a:br>
            <a:r>
              <a:rPr lang="ru-RU" sz="3600" b="0" dirty="0" smtClean="0"/>
              <a:t> Это девочка Алёнка </a:t>
            </a:r>
            <a:br>
              <a:rPr lang="ru-RU" sz="3600" b="0" dirty="0" smtClean="0"/>
            </a:br>
            <a:r>
              <a:rPr lang="ru-RU" sz="3600" b="0" dirty="0" smtClean="0"/>
              <a:t>Просыпается в...</a:t>
            </a:r>
            <a:br>
              <a:rPr lang="ru-RU" sz="3600" b="0" dirty="0" smtClean="0"/>
            </a:br>
            <a:r>
              <a:rPr lang="ru-RU" sz="4400" b="0" dirty="0" smtClean="0"/>
              <a:t/>
            </a:r>
            <a:br>
              <a:rPr lang="ru-RU" sz="4400" b="0" dirty="0" smtClean="0"/>
            </a:br>
            <a:r>
              <a:rPr lang="ru-RU" sz="4800" b="0" dirty="0" smtClean="0"/>
              <a:t/>
            </a:r>
            <a:br>
              <a:rPr lang="ru-RU" sz="4800" b="0" dirty="0" smtClean="0"/>
            </a:br>
            <a:endParaRPr lang="ru-RU" sz="40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301208"/>
            <a:ext cx="3754760" cy="864096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Мо</a:t>
            </a:r>
            <a:r>
              <a:rPr lang="ru-RU" sz="5400" dirty="0" smtClean="0"/>
              <a:t>сква,</a:t>
            </a:r>
            <a:endParaRPr lang="ru-RU" sz="5400" b="1" dirty="0"/>
          </a:p>
        </p:txBody>
      </p:sp>
      <p:pic>
        <p:nvPicPr>
          <p:cNvPr id="5" name="Содержимое 4" descr="http://im0-tub-ru.yandex.net/i?id=04490a134a9b5f6773c74fda780936ef-74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332656"/>
            <a:ext cx="4608511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3050"/>
            <a:ext cx="4536504" cy="5172174"/>
          </a:xfrm>
        </p:spPr>
        <p:txBody>
          <a:bodyPr>
            <a:noAutofit/>
          </a:bodyPr>
          <a:lstStyle/>
          <a:p>
            <a:r>
              <a:rPr lang="ru-RU" sz="4400" b="0" dirty="0" smtClean="0"/>
              <a:t>Скульптурное или архитектурное сооружение в память кого-нибудь или чего-нибудь.</a:t>
            </a:r>
            <a:r>
              <a:rPr lang="ru-RU" sz="4000" b="0" dirty="0" smtClean="0"/>
              <a:t/>
            </a:r>
            <a:br>
              <a:rPr lang="ru-RU" sz="4000" b="0" dirty="0" smtClean="0"/>
            </a:br>
            <a:endParaRPr lang="ru-RU" sz="40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517232"/>
            <a:ext cx="3826768" cy="1008112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пам</a:t>
            </a:r>
            <a:r>
              <a:rPr lang="ru-RU" sz="5400" dirty="0" smtClean="0">
                <a:solidFill>
                  <a:srgbClr val="FF0000"/>
                </a:solidFill>
              </a:rPr>
              <a:t>я</a:t>
            </a:r>
            <a:r>
              <a:rPr lang="ru-RU" sz="5400" dirty="0" smtClean="0"/>
              <a:t>тн</a:t>
            </a:r>
            <a:r>
              <a:rPr lang="ru-RU" sz="5400" dirty="0" smtClean="0">
                <a:solidFill>
                  <a:srgbClr val="FF0000"/>
                </a:solidFill>
              </a:rPr>
              <a:t>и</a:t>
            </a:r>
            <a:r>
              <a:rPr lang="ru-RU" sz="5400" dirty="0" smtClean="0"/>
              <a:t>к</a:t>
            </a:r>
            <a:br>
              <a:rPr lang="ru-RU" sz="5400" dirty="0" smtClean="0"/>
            </a:br>
            <a:endParaRPr lang="ru-RU" sz="5400" b="1" dirty="0"/>
          </a:p>
        </p:txBody>
      </p:sp>
      <p:pic>
        <p:nvPicPr>
          <p:cNvPr id="5" name="Содержимое 4" descr="http://im2-tub-ru.yandex.net/i?id=d3f2d61729689ad883330d4256b34c54-03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620688"/>
            <a:ext cx="3888432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4380086"/>
          </a:xfrm>
        </p:spPr>
        <p:txBody>
          <a:bodyPr>
            <a:normAutofit/>
          </a:bodyPr>
          <a:lstStyle/>
          <a:p>
            <a:r>
              <a:rPr lang="ru-RU" sz="4400" b="0" dirty="0" smtClean="0"/>
              <a:t>Пальто солдата.</a:t>
            </a:r>
            <a:endParaRPr lang="ru-RU" sz="44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301208"/>
            <a:ext cx="3008313" cy="824955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ши</a:t>
            </a:r>
            <a:r>
              <a:rPr lang="ru-RU" sz="5400" dirty="0" smtClean="0"/>
              <a:t>нел</a:t>
            </a:r>
            <a:r>
              <a:rPr lang="ru-RU" sz="5400" dirty="0" smtClean="0">
                <a:solidFill>
                  <a:srgbClr val="FF0000"/>
                </a:solidFill>
              </a:rPr>
              <a:t>ь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/>
          </a:p>
        </p:txBody>
      </p:sp>
      <p:pic>
        <p:nvPicPr>
          <p:cNvPr id="5" name="Содержимое 4" descr="http://im0-tub-ru.yandex.net/i?id=b5aad2d9a7eb7e69042b47392b82661e-07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260648"/>
            <a:ext cx="5040559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3050"/>
            <a:ext cx="3286001" cy="4668118"/>
          </a:xfrm>
        </p:spPr>
        <p:txBody>
          <a:bodyPr>
            <a:normAutofit/>
          </a:bodyPr>
          <a:lstStyle/>
          <a:p>
            <a:r>
              <a:rPr lang="ru-RU" sz="4000" b="0" dirty="0" smtClean="0"/>
              <a:t>Торжествен</a:t>
            </a:r>
            <a:br>
              <a:rPr lang="ru-RU" sz="4000" b="0" dirty="0" smtClean="0"/>
            </a:br>
            <a:r>
              <a:rPr lang="ru-RU" sz="4000" b="0" dirty="0" err="1" smtClean="0"/>
              <a:t>ное</a:t>
            </a:r>
            <a:r>
              <a:rPr lang="ru-RU" sz="4000" b="0" dirty="0" smtClean="0"/>
              <a:t> шествие солдат или граждан на площади в праздничные дни.</a:t>
            </a:r>
            <a:endParaRPr lang="ru-RU" sz="40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373216"/>
            <a:ext cx="3008313" cy="752947"/>
          </a:xfrm>
        </p:spPr>
        <p:txBody>
          <a:bodyPr>
            <a:noAutofit/>
          </a:bodyPr>
          <a:lstStyle/>
          <a:p>
            <a:r>
              <a:rPr lang="ru-RU" sz="5400" dirty="0" smtClean="0"/>
              <a:t>п</a:t>
            </a:r>
            <a:r>
              <a:rPr lang="ru-RU" sz="5400" dirty="0" smtClean="0">
                <a:solidFill>
                  <a:srgbClr val="FF0000"/>
                </a:solidFill>
              </a:rPr>
              <a:t>а</a:t>
            </a:r>
            <a:r>
              <a:rPr lang="ru-RU" sz="5400" dirty="0" smtClean="0"/>
              <a:t>рад</a:t>
            </a:r>
            <a:endParaRPr lang="ru-RU" sz="5400" dirty="0"/>
          </a:p>
        </p:txBody>
      </p:sp>
      <p:pic>
        <p:nvPicPr>
          <p:cNvPr id="5" name="Содержимое 4" descr="http://im3-tub-ru.yandex.net/i?id=142980f911e2e6b514c29aed696aefe1-20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76672"/>
            <a:ext cx="5184576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512" y="273050"/>
            <a:ext cx="8856984" cy="6252294"/>
          </a:xfrm>
        </p:spPr>
        <p:txBody>
          <a:bodyPr>
            <a:normAutofit/>
          </a:bodyPr>
          <a:lstStyle/>
          <a:p>
            <a:pPr algn="l"/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 Г</a:t>
            </a:r>
            <a:r>
              <a:rPr lang="ru-RU" sz="6000" dirty="0" smtClean="0">
                <a:solidFill>
                  <a:srgbClr val="FF0000"/>
                </a:solidFill>
              </a:rPr>
              <a:t>о</a:t>
            </a:r>
            <a:r>
              <a:rPr lang="ru-RU" sz="6000" dirty="0" smtClean="0"/>
              <a:t>р</a:t>
            </a:r>
            <a:r>
              <a:rPr lang="ru-RU" sz="6000" dirty="0" smtClean="0">
                <a:solidFill>
                  <a:srgbClr val="FF0000"/>
                </a:solidFill>
              </a:rPr>
              <a:t>о</a:t>
            </a:r>
            <a:r>
              <a:rPr lang="ru-RU" sz="6000" dirty="0" smtClean="0"/>
              <a:t>д, </a:t>
            </a:r>
            <a:r>
              <a:rPr lang="ru-RU" sz="6000" dirty="0" smtClean="0">
                <a:solidFill>
                  <a:srgbClr val="FF0000"/>
                </a:solidFill>
              </a:rPr>
              <a:t>Мо</a:t>
            </a:r>
            <a:r>
              <a:rPr lang="ru-RU" sz="6000" dirty="0" smtClean="0"/>
              <a:t>сква, пам</a:t>
            </a:r>
            <a:r>
              <a:rPr lang="ru-RU" sz="6000" dirty="0" smtClean="0">
                <a:solidFill>
                  <a:srgbClr val="FF0000"/>
                </a:solidFill>
              </a:rPr>
              <a:t>я</a:t>
            </a:r>
            <a:r>
              <a:rPr lang="ru-RU" sz="6000" dirty="0" smtClean="0"/>
              <a:t>тн</a:t>
            </a:r>
            <a:r>
              <a:rPr lang="ru-RU" sz="6000" dirty="0" smtClean="0">
                <a:solidFill>
                  <a:srgbClr val="FF0000"/>
                </a:solidFill>
              </a:rPr>
              <a:t>и</a:t>
            </a:r>
            <a:r>
              <a:rPr lang="ru-RU" sz="6000" dirty="0" smtClean="0"/>
              <a:t>к,</a:t>
            </a:r>
            <a:br>
              <a:rPr lang="ru-RU" sz="6000" dirty="0" smtClean="0"/>
            </a:br>
            <a:r>
              <a:rPr lang="ru-RU" sz="6000" dirty="0" smtClean="0">
                <a:solidFill>
                  <a:srgbClr val="FF0000"/>
                </a:solidFill>
              </a:rPr>
              <a:t> ши</a:t>
            </a:r>
            <a:r>
              <a:rPr lang="ru-RU" sz="6000" dirty="0" smtClean="0"/>
              <a:t>нел</a:t>
            </a:r>
            <a:r>
              <a:rPr lang="ru-RU" sz="6000" dirty="0" smtClean="0">
                <a:solidFill>
                  <a:srgbClr val="FF0000"/>
                </a:solidFill>
              </a:rPr>
              <a:t>ь, </a:t>
            </a:r>
            <a:r>
              <a:rPr lang="ru-RU" sz="6000" dirty="0" smtClean="0"/>
              <a:t>п</a:t>
            </a:r>
            <a:r>
              <a:rPr lang="ru-RU" sz="6000" dirty="0" smtClean="0">
                <a:solidFill>
                  <a:srgbClr val="FF0000"/>
                </a:solidFill>
              </a:rPr>
              <a:t>а</a:t>
            </a:r>
            <a:r>
              <a:rPr lang="ru-RU" sz="6000" dirty="0" smtClean="0"/>
              <a:t>рад. </a:t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28</Words>
  <Application>Microsoft Office PowerPoint</Application>
  <PresentationFormat>Экран (4:3)</PresentationFormat>
  <Paragraphs>15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             Словарная работа на уроках русского языка во 2 классе по теме  «Город».  Программа начального общего образования. Система Л. В. Занкова.                </vt:lpstr>
      <vt:lpstr>                           Величав,  красив  и молод,  За плотиной  вырос …</vt:lpstr>
      <vt:lpstr>        То не жаворонок звонко  Распевает в синеве.   Это девочка Алёнка  Просыпается в...   </vt:lpstr>
      <vt:lpstr>Скульптурное или архитектурное сооружение в память кого-нибудь или чего-нибудь. </vt:lpstr>
      <vt:lpstr>Пальто солдата.</vt:lpstr>
      <vt:lpstr>Торжествен ное шествие солдат или граждан на площади в праздничные дни.</vt:lpstr>
      <vt:lpstr>   Город, Москва, памятник,  шинель, парад.  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Home</cp:lastModifiedBy>
  <cp:revision>47</cp:revision>
  <dcterms:created xsi:type="dcterms:W3CDTF">2014-07-24T05:19:29Z</dcterms:created>
  <dcterms:modified xsi:type="dcterms:W3CDTF">2015-08-18T12:08:59Z</dcterms:modified>
</cp:coreProperties>
</file>