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0A3D1-6FFD-49B7-8B91-D50E2FF6416A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C28C-AD2F-40F2-9C12-75E24FEFE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7C28C-AD2F-40F2-9C12-75E24FEFE41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643998" cy="338616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«Еда».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type="subTitle" idx="1"/>
          </p:nvPr>
        </p:nvSpPr>
        <p:spPr>
          <a:xfrm>
            <a:off x="357158" y="3886200"/>
            <a:ext cx="8429684" cy="2757510"/>
          </a:xfrm>
        </p:spPr>
        <p:txBody>
          <a:bodyPr>
            <a:normAutofit fontScale="70000" lnSpcReduction="20000"/>
          </a:bodyPr>
          <a:lstStyle/>
          <a:p>
            <a:r>
              <a:rPr lang="ru-RU" sz="5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5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5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5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7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5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700" dirty="0" smtClean="0"/>
          </a:p>
          <a:p>
            <a:pPr>
              <a:buNone/>
            </a:pPr>
            <a:endParaRPr lang="ru-RU" sz="6000" dirty="0" smtClean="0"/>
          </a:p>
          <a:p>
            <a:pPr>
              <a:buNone/>
            </a:pPr>
            <a:endParaRPr lang="ru-RU" sz="4000" dirty="0" smtClean="0"/>
          </a:p>
          <a:p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Собери слова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4392488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dirty="0" smtClean="0"/>
              <a:t>Пи-, -</a:t>
            </a:r>
            <a:r>
              <a:rPr lang="ru-RU" sz="6000" dirty="0" err="1" smtClean="0"/>
              <a:t>ка</a:t>
            </a:r>
            <a:r>
              <a:rPr lang="ru-RU" sz="6000" dirty="0" smtClean="0"/>
              <a:t>-, -о-, -рог, </a:t>
            </a:r>
            <a:r>
              <a:rPr lang="ru-RU" sz="6000" dirty="0" err="1" smtClean="0"/>
              <a:t>ма</a:t>
            </a:r>
            <a:r>
              <a:rPr lang="ru-RU" sz="6000" dirty="0" smtClean="0"/>
              <a:t>-, </a:t>
            </a:r>
          </a:p>
          <a:p>
            <a:pPr>
              <a:buNone/>
            </a:pPr>
            <a:r>
              <a:rPr lang="ru-RU" sz="6000" dirty="0" smtClean="0"/>
              <a:t>-</a:t>
            </a:r>
            <a:r>
              <a:rPr lang="ru-RU" sz="6000" dirty="0" err="1" smtClean="0"/>
              <a:t>нез</a:t>
            </a:r>
            <a:r>
              <a:rPr lang="ru-RU" sz="6000" dirty="0" smtClean="0"/>
              <a:t>, -</a:t>
            </a:r>
            <a:r>
              <a:rPr lang="ru-RU" sz="6000" dirty="0" err="1" smtClean="0"/>
              <a:t>ро</a:t>
            </a:r>
            <a:r>
              <a:rPr lang="ru-RU" sz="6000" dirty="0" smtClean="0"/>
              <a:t>-, май-, -</a:t>
            </a:r>
            <a:r>
              <a:rPr lang="ru-RU" sz="6000" dirty="0" err="1" smtClean="0"/>
              <a:t>ны</a:t>
            </a:r>
            <a:r>
              <a:rPr lang="ru-RU" sz="6000" dirty="0" smtClean="0"/>
              <a:t>.</a:t>
            </a:r>
            <a:endParaRPr lang="ru-RU" sz="6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148064" y="1268760"/>
            <a:ext cx="3744416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П</a:t>
            </a:r>
            <a:r>
              <a:rPr lang="ru-RU" sz="6000" dirty="0" smtClean="0">
                <a:solidFill>
                  <a:srgbClr val="FF0000"/>
                </a:solidFill>
              </a:rPr>
              <a:t>и</a:t>
            </a:r>
            <a:r>
              <a:rPr lang="ru-RU" sz="6000" dirty="0" smtClean="0"/>
              <a:t>рог,</a:t>
            </a:r>
          </a:p>
          <a:p>
            <a:pPr>
              <a:buNone/>
            </a:pPr>
            <a:r>
              <a:rPr lang="ru-RU" sz="6000" dirty="0" smtClean="0"/>
              <a:t>м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к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роны,</a:t>
            </a:r>
          </a:p>
          <a:p>
            <a:pPr>
              <a:buNone/>
            </a:pPr>
            <a:r>
              <a:rPr lang="ru-RU" sz="6000" dirty="0" smtClean="0"/>
              <a:t>м</a:t>
            </a:r>
            <a:r>
              <a:rPr lang="ru-RU" sz="6000" dirty="0" smtClean="0">
                <a:solidFill>
                  <a:srgbClr val="FF0000"/>
                </a:solidFill>
              </a:rPr>
              <a:t>айо</a:t>
            </a:r>
            <a:r>
              <a:rPr lang="ru-RU" sz="6000" dirty="0" smtClean="0"/>
              <a:t>нез.</a:t>
            </a:r>
          </a:p>
          <a:p>
            <a:pPr>
              <a:buNone/>
            </a:pPr>
            <a:endParaRPr lang="ru-RU" sz="6000" dirty="0" smtClean="0"/>
          </a:p>
          <a:p>
            <a:pPr>
              <a:buNone/>
            </a:pPr>
            <a:endParaRPr lang="ru-RU" sz="4400" dirty="0" smtClean="0"/>
          </a:p>
          <a:p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Анаграммы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107504" y="1124744"/>
            <a:ext cx="4104456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err="1" smtClean="0"/>
              <a:t>Норакыма</a:t>
            </a:r>
            <a:r>
              <a:rPr lang="ru-RU" sz="6000" dirty="0" smtClean="0"/>
              <a:t>,</a:t>
            </a:r>
          </a:p>
          <a:p>
            <a:pPr>
              <a:buNone/>
            </a:pPr>
            <a:r>
              <a:rPr lang="ru-RU" sz="6000" dirty="0" err="1" smtClean="0"/>
              <a:t>горип</a:t>
            </a:r>
            <a:r>
              <a:rPr lang="ru-RU" sz="6000" dirty="0" smtClean="0"/>
              <a:t>,</a:t>
            </a:r>
          </a:p>
          <a:p>
            <a:pPr>
              <a:buNone/>
            </a:pPr>
            <a:r>
              <a:rPr lang="ru-RU" sz="6000" dirty="0" err="1" smtClean="0"/>
              <a:t>номайзе</a:t>
            </a:r>
            <a:r>
              <a:rPr lang="ru-RU" sz="6000" dirty="0" smtClean="0"/>
              <a:t>.</a:t>
            </a:r>
          </a:p>
          <a:p>
            <a:pPr>
              <a:buNone/>
            </a:pP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8024" y="980728"/>
            <a:ext cx="3898776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dirty="0" smtClean="0"/>
              <a:t>М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к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роны,</a:t>
            </a:r>
          </a:p>
          <a:p>
            <a:pPr>
              <a:buNone/>
            </a:pPr>
            <a:r>
              <a:rPr lang="ru-RU" sz="6000" dirty="0" smtClean="0"/>
              <a:t>п</a:t>
            </a:r>
            <a:r>
              <a:rPr lang="ru-RU" sz="6000" dirty="0" smtClean="0">
                <a:solidFill>
                  <a:srgbClr val="FF0000"/>
                </a:solidFill>
              </a:rPr>
              <a:t>и</a:t>
            </a:r>
            <a:r>
              <a:rPr lang="ru-RU" sz="6000" dirty="0" smtClean="0"/>
              <a:t>рог,</a:t>
            </a:r>
          </a:p>
          <a:p>
            <a:pPr>
              <a:buNone/>
            </a:pPr>
            <a:r>
              <a:rPr lang="ru-RU" sz="6000" dirty="0" smtClean="0"/>
              <a:t>м</a:t>
            </a:r>
            <a:r>
              <a:rPr lang="ru-RU" sz="6000" dirty="0" smtClean="0">
                <a:solidFill>
                  <a:srgbClr val="FF0000"/>
                </a:solidFill>
              </a:rPr>
              <a:t>айо</a:t>
            </a:r>
            <a:r>
              <a:rPr lang="ru-RU" sz="6000" dirty="0" smtClean="0"/>
              <a:t>нез.</a:t>
            </a:r>
          </a:p>
          <a:p>
            <a:pPr>
              <a:buNone/>
            </a:pP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Составь и запиши рассказ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2204864"/>
            <a:ext cx="3096344" cy="43204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/>
              <a:t>М</a:t>
            </a:r>
            <a:r>
              <a:rPr lang="ru-RU" sz="4800" dirty="0" smtClean="0">
                <a:solidFill>
                  <a:srgbClr val="FF0000"/>
                </a:solidFill>
              </a:rPr>
              <a:t>а</a:t>
            </a:r>
            <a:r>
              <a:rPr lang="ru-RU" sz="4800" dirty="0" smtClean="0"/>
              <a:t>к</a:t>
            </a:r>
            <a:r>
              <a:rPr lang="ru-RU" sz="4800" dirty="0" smtClean="0">
                <a:solidFill>
                  <a:srgbClr val="FF0000"/>
                </a:solidFill>
              </a:rPr>
              <a:t>а</a:t>
            </a:r>
            <a:r>
              <a:rPr lang="ru-RU" sz="4800" dirty="0" smtClean="0"/>
              <a:t>роны,</a:t>
            </a:r>
          </a:p>
          <a:p>
            <a:pPr>
              <a:buNone/>
            </a:pPr>
            <a:r>
              <a:rPr lang="ru-RU" sz="4800" dirty="0" smtClean="0"/>
              <a:t>п</a:t>
            </a:r>
            <a:r>
              <a:rPr lang="ru-RU" sz="4800" dirty="0" smtClean="0">
                <a:solidFill>
                  <a:srgbClr val="FF0000"/>
                </a:solidFill>
              </a:rPr>
              <a:t>и</a:t>
            </a:r>
            <a:r>
              <a:rPr lang="ru-RU" sz="4800" dirty="0" smtClean="0"/>
              <a:t>рог,</a:t>
            </a:r>
          </a:p>
          <a:p>
            <a:pPr>
              <a:buNone/>
            </a:pPr>
            <a:r>
              <a:rPr lang="ru-RU" sz="4800" dirty="0" smtClean="0"/>
              <a:t>м</a:t>
            </a:r>
            <a:r>
              <a:rPr lang="ru-RU" sz="4800" dirty="0" smtClean="0">
                <a:solidFill>
                  <a:srgbClr val="FF0000"/>
                </a:solidFill>
              </a:rPr>
              <a:t>айо</a:t>
            </a:r>
            <a:r>
              <a:rPr lang="ru-RU" sz="4800" dirty="0" smtClean="0"/>
              <a:t>нез.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131840" y="1412776"/>
            <a:ext cx="5832648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dirty="0" smtClean="0"/>
              <a:t>М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к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роны с сыром и сах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ром – любимое блюдо многих д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тей. Б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л</a:t>
            </a:r>
            <a:r>
              <a:rPr lang="ru-RU" sz="4000" dirty="0" smtClean="0">
                <a:solidFill>
                  <a:srgbClr val="FF0000"/>
                </a:solidFill>
              </a:rPr>
              <a:t>ьши</a:t>
            </a:r>
            <a:r>
              <a:rPr lang="ru-RU" sz="4000" dirty="0" smtClean="0"/>
              <a:t>нство д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тей любят п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роги со сла</a:t>
            </a:r>
            <a:r>
              <a:rPr lang="ru-RU" sz="4000" dirty="0" smtClean="0">
                <a:solidFill>
                  <a:srgbClr val="FF0000"/>
                </a:solidFill>
              </a:rPr>
              <a:t>д</a:t>
            </a:r>
            <a:r>
              <a:rPr lang="ru-RU" sz="4000" dirty="0" smtClean="0"/>
              <a:t>кой н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чинкой. М</a:t>
            </a:r>
            <a:r>
              <a:rPr lang="ru-RU" sz="4000" dirty="0" smtClean="0">
                <a:solidFill>
                  <a:srgbClr val="FF0000"/>
                </a:solidFill>
              </a:rPr>
              <a:t>айо</a:t>
            </a:r>
            <a:r>
              <a:rPr lang="ru-RU" sz="4000" dirty="0" smtClean="0"/>
              <a:t>нез – любимый соус для з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правки с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латов.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72</Words>
  <Application>Microsoft Office PowerPoint</Application>
  <PresentationFormat>Экран (4:3)</PresentationFormat>
  <Paragraphs>26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Словарная работа на уроках русского языка во 2 классе по теме  «Еда».  Программа начального общего образования. Система Л. В. Занкова.</vt:lpstr>
      <vt:lpstr>Собери слова</vt:lpstr>
      <vt:lpstr>Анаграммы</vt:lpstr>
      <vt:lpstr>Составь и запиши рассказ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56</cp:revision>
  <dcterms:created xsi:type="dcterms:W3CDTF">2014-07-24T05:19:29Z</dcterms:created>
  <dcterms:modified xsi:type="dcterms:W3CDTF">2015-08-18T11:56:32Z</dcterms:modified>
</cp:coreProperties>
</file>