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9" r:id="rId3"/>
    <p:sldId id="258" r:id="rId4"/>
    <p:sldId id="263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0%BC%D0%B0%D0%BA%D0%B0%D1%80%D0%BE%D0%BD%D0%BD%D1%8B%D1%85%20%D0%B8%D0%B7%D0%B4%D0%B5%D0%BB%D0%B8%D0%B9&amp;img_url=http://cdn.stpulscen.ru/system/images/product/004/280/747_thumb.jpg&amp;pos=8&amp;uinfo=sw-1280-sh-800-ww-1257-wh-609-pd-1-wp-16x10_1280x800&amp;rpt=simage&amp;_=1406806442125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p=1&amp;text=%D0%BA%D0%B0%D1%80%D1%82%D0%B8%D0%BD%D0%BA%D0%B8%20%D0%BF%D1%80%D0%B0%D0%B7%D0%B4%D0%BD%D0%B8%D1%87%D0%BD%D0%BE%D0%B3%D0%BE%20%D0%BF%D0%B8%D1%80%D0%BE%D0%B3%D0%B0&amp;img_url=http://smashno.ru/wp-content/uploads/2011/09/Prazdnichnyiy-pirog-20.jpg&amp;pos=40&amp;uinfo=sw-1280-sh-800-ww-1257-wh-609-pd-1-wp-16x10_1280x800&amp;rpt=simage&amp;_=1406806911640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C%D0%B0%D0%B9%D0%BE%D0%BD%D0%B5%D0%B7%D0%B0&amp;img_url=http://www.calorizator.ru/sites/default/files/product/mayonnaise-1.jpg&amp;pos=6&amp;uinfo=sw-1280-sh-800-ww-1257-wh-609-pd-1-wp-16x10_1280x800&amp;rpt=simage&amp;_=1406807060093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86874" cy="3714775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«Еда».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501122" cy="26860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320480" cy="4752528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> </a:t>
            </a:r>
            <a:r>
              <a:rPr lang="ru-RU" sz="6700" b="0" dirty="0" smtClean="0"/>
              <a:t/>
            </a:r>
            <a:br>
              <a:rPr lang="ru-RU" sz="6700" b="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900" b="0" dirty="0" smtClean="0"/>
              <a:t>Еда, сделанная из пшеничной муки. Очень вкусное блюдо, приготовленное с сыром или с кетчупом.</a:t>
            </a:r>
            <a:endParaRPr lang="ru-RU" sz="49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4032448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к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роны,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3-tub-ru.yandex.net/i?id=572a0bc7e04b5fef4040415df9926b67-96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9" y="332656"/>
            <a:ext cx="410445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4464496" cy="5112568"/>
          </a:xfrm>
        </p:spPr>
        <p:txBody>
          <a:bodyPr>
            <a:noAutofit/>
          </a:bodyPr>
          <a:lstStyle/>
          <a:p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000" b="0" dirty="0" smtClean="0"/>
              <a:t>Это слово обозначает праздничный хлеб, который подавали во время пира. Его готовят с разными начинками. 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75476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рог,</a:t>
            </a:r>
            <a:endParaRPr lang="ru-RU" sz="5400" b="1" dirty="0"/>
          </a:p>
        </p:txBody>
      </p:sp>
      <p:pic>
        <p:nvPicPr>
          <p:cNvPr id="5" name="Содержимое 4" descr="http://im0-tub-ru.yandex.net/i?id=190900d2a16570a80ffcdbb9dfa3e2d4-0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32656"/>
            <a:ext cx="432048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752528" cy="5172174"/>
          </a:xfrm>
        </p:spPr>
        <p:txBody>
          <a:bodyPr>
            <a:noAutofit/>
          </a:bodyPr>
          <a:lstStyle/>
          <a:p>
            <a:r>
              <a:rPr lang="ru-RU" sz="4800" b="0" dirty="0" smtClean="0"/>
              <a:t>Салатный соус, приготовленный при взбивании яиц, горчицы, уксуса, пищевых добавок.</a:t>
            </a:r>
            <a:endParaRPr lang="ru-RU" sz="4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4402832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айо</a:t>
            </a:r>
            <a:r>
              <a:rPr lang="ru-RU" sz="5400" dirty="0" smtClean="0"/>
              <a:t>нез.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5400" b="1" dirty="0"/>
          </a:p>
        </p:txBody>
      </p:sp>
      <p:pic>
        <p:nvPicPr>
          <p:cNvPr id="5" name="Содержимое 4" descr="http://im0-tub-ru.yandex.net/i?id=b0d1e94ca1b49e26f3bbf8a6de9f46fe-9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48680"/>
            <a:ext cx="3528391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r>
              <a:rPr lang="ru-RU" sz="6000" dirty="0" err="1" smtClean="0"/>
              <a:t>М</a:t>
            </a:r>
            <a:r>
              <a:rPr lang="ru-RU" sz="6000" dirty="0" err="1" smtClean="0">
                <a:solidFill>
                  <a:srgbClr val="FF0000"/>
                </a:solidFill>
              </a:rPr>
              <a:t>а</a:t>
            </a:r>
            <a:r>
              <a:rPr lang="ru-RU" sz="6000" dirty="0" err="1" smtClean="0"/>
              <a:t>к</a:t>
            </a:r>
            <a:r>
              <a:rPr lang="ru-RU" sz="6000" dirty="0" err="1" smtClean="0">
                <a:solidFill>
                  <a:srgbClr val="FF0000"/>
                </a:solidFill>
              </a:rPr>
              <a:t>а</a:t>
            </a:r>
            <a:r>
              <a:rPr lang="ru-RU" sz="6000" dirty="0" err="1" smtClean="0"/>
              <a:t>роны,п</a:t>
            </a:r>
            <a:r>
              <a:rPr lang="ru-RU" sz="6000" dirty="0" err="1" smtClean="0">
                <a:solidFill>
                  <a:srgbClr val="FF0000"/>
                </a:solidFill>
              </a:rPr>
              <a:t>и</a:t>
            </a:r>
            <a:r>
              <a:rPr lang="ru-RU" sz="6000" dirty="0" err="1" smtClean="0"/>
              <a:t>рог,м</a:t>
            </a:r>
            <a:r>
              <a:rPr lang="ru-RU" sz="6000" dirty="0" err="1" smtClean="0">
                <a:solidFill>
                  <a:srgbClr val="FF0000"/>
                </a:solidFill>
              </a:rPr>
              <a:t>айо</a:t>
            </a:r>
            <a:r>
              <a:rPr lang="ru-RU" sz="6000" dirty="0" err="1" smtClean="0"/>
              <a:t>нез</a:t>
            </a:r>
            <a:r>
              <a:rPr lang="ru-RU" sz="6000" dirty="0" smtClean="0"/>
              <a:t>.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28</Words>
  <Application>Microsoft Office PowerPoint</Application>
  <PresentationFormat>Экран (4:3)</PresentationFormat>
  <Paragraphs>11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Словарная работа на уроках русского языка во 2 классе по теме  «Еда».  Программа начального общего образования. Система Л. В. Занкова.            </vt:lpstr>
      <vt:lpstr>                    Еда, сделанная из пшеничной муки. Очень вкусное блюдо, приготовленное с сыром или с кетчупом.</vt:lpstr>
      <vt:lpstr> Это слово обозначает праздничный хлеб, который подавали во время пира. Его готовят с разными начинками. </vt:lpstr>
      <vt:lpstr>Салатный соус, приготовленный при взбивании яиц, горчицы, уксуса, пищевых добавок.</vt:lpstr>
      <vt:lpstr>   Макароны,пирог,майонез.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46</cp:revision>
  <dcterms:created xsi:type="dcterms:W3CDTF">2014-07-24T05:19:29Z</dcterms:created>
  <dcterms:modified xsi:type="dcterms:W3CDTF">2015-08-18T11:58:05Z</dcterms:modified>
</cp:coreProperties>
</file>