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9" r:id="rId3"/>
    <p:sldId id="258" r:id="rId4"/>
    <p:sldId id="263" r:id="rId5"/>
    <p:sldId id="262" r:id="rId6"/>
    <p:sldId id="266" r:id="rId7"/>
    <p:sldId id="265" r:id="rId8"/>
    <p:sldId id="268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D0%BE%D0%B4%D0%BD%D0%BE%D0%B3%D0%BE%20%D0%BA%D0%B0%D1%80%D0%B0%D0%BD%D0%B4%D0%B0%D1%88%D0%B0&amp;img_url=http://ia103.odnoklassniki.ru/getImage?photoId=461035574556&amp;photoType=2&amp;pos=28&amp;uinfo=sw-1280-sh-800-ww-1257-wh-609-pd-1-wp-16x10_1280x800&amp;rpt=simage&amp;_=1406803560062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p=1&amp;text=%D0%BA%D0%B0%D1%80%D1%82%D0%B8%D0%BD%D0%BA%D0%B8%20%D0%BE%D0%B4%D0%BD%D0%BE%D0%B3%D0%BE%20%D0%BB%D0%B0%D1%81%D1%82%D0%B8%D0%BA%D0%B0&amp;img_url=http://thumb7.shutterstock.com/photos/thumb_large/498865/498865,1278323163,1.jpg&amp;pos=48&amp;uinfo=sw-1280-sh-800-ww-1257-wh-609-pd-1-wp-16x10_1280x800&amp;rpt=simage&amp;_=1406804201500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p=1&amp;text=%D0%BA%D0%B0%D1%80%D1%82%D0%B8%D0%BD%D0%BA%D0%B8%20%D0%BE%D0%B4%D0%BD%D0%BE%D0%B3%D0%BE%20%D0%BB%D0%B0%D1%81%D1%82%D0%B8%D0%BA%D0%B0&amp;img_url=http://thumb7.shutterstock.com/photos/thumb_large/498865/498865,1278323163,1.jpg&amp;pos=48&amp;uinfo=sw-1280-sh-800-ww-1257-wh-609-pd-1-wp-16x10_1280x800&amp;rpt=simage&amp;_=1406804201500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F%D0%B5%D0%BD%D0%B0%D0%BB%D0%B0%20%D1%88%D0%BA%D0%BE%D0%BB%D1%8C%D0%BD%D0%B8%D0%BA%D0%B0&amp;img_url=http://e5img.ru/image/full/21/42/penal-shkolnyiy-art-1636436-21-h13-5-h2-s-napolneniem_5904221.jpg&amp;pos=19&amp;uinfo=sw-1280-sh-800-ww-1257-wh-609-pd-1-wp-16x10_1280x800&amp;rpt=simage&amp;_=1406806723687&amp;pin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text=%D0%BA%D0%B0%D1%80%D1%82%D0%B8%D0%BD%D0%BA%D0%B8%20%D1%82%D0%B5%D1%82%D1%80%D0%B0%D0%B4%D0%B8&amp;img_url=http://s1.uploads.ru/t/1NrpC.jpg&amp;pos=2&amp;uinfo=sw-1280-sh-800-ww-1257-wh-609-pd-1-wp-16x10_1280x800&amp;rpt=simage&amp;_=1406805005343&amp;pin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text=%D0%BA%D0%B0%D1%80%D1%82%D0%B8%D0%BD%D0%BA%D0%B8%20%D0%BE%D0%B1%D0%BB%D0%BE%D0%B6%D0%BA%D0%B8%20%D0%BD%D0%B0%D1%82%20%D1%82%D0%B5%D1%82%D1%80%D0%B0%D0%B4%D1%8C&amp;img_url=http://cs11144.userapi.com/v11144191/36/o0UEKq72Gs0.jpg&amp;pos=4&amp;uinfo=sw-1280-sh-800-ww-1257-wh-609-pd-1-wp-16x10_1280x800&amp;rpt=simage&amp;_=1406805549140&amp;pin=1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01122" cy="3386160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«Канцелярские принадлежности».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> </a:t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572560" cy="27575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4320480" cy="4752528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0" dirty="0" smtClean="0"/>
              <a:t> </a:t>
            </a:r>
            <a:r>
              <a:rPr lang="ru-RU" sz="6700" b="0" dirty="0" smtClean="0"/>
              <a:t/>
            </a:r>
            <a:br>
              <a:rPr lang="ru-RU" sz="6700" b="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b="0" dirty="0" smtClean="0"/>
              <a:t>Если ты его отточишь,</a:t>
            </a:r>
            <a:br>
              <a:rPr lang="ru-RU" sz="4400" b="0" dirty="0" smtClean="0"/>
            </a:br>
            <a:r>
              <a:rPr lang="ru-RU" sz="4400" b="0" dirty="0" smtClean="0"/>
              <a:t>Нарисуешь всё, что хочешь!</a:t>
            </a:r>
            <a:br>
              <a:rPr lang="ru-RU" sz="4400" b="0" dirty="0" smtClean="0"/>
            </a:br>
            <a:r>
              <a:rPr lang="ru-RU" sz="4400" b="0" dirty="0" smtClean="0"/>
              <a:t>Солнце, море, горы, пляж.</a:t>
            </a:r>
            <a:br>
              <a:rPr lang="ru-RU" sz="4400" b="0" dirty="0" smtClean="0"/>
            </a:br>
            <a:r>
              <a:rPr lang="ru-RU" sz="4400" b="0" dirty="0" smtClean="0"/>
              <a:t>Что же это?...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endParaRPr lang="ru-RU" sz="3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4032448" cy="108012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ндаш,</a:t>
            </a:r>
            <a:br>
              <a:rPr lang="ru-RU" sz="5400" dirty="0" smtClean="0"/>
            </a:b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3-tub-ru.yandex.net/i?id=5bb89d5370007c8e8dc915cc43250040-08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32656"/>
            <a:ext cx="46805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4464496" cy="5112568"/>
          </a:xfrm>
        </p:spPr>
        <p:txBody>
          <a:bodyPr>
            <a:noAutofit/>
          </a:bodyPr>
          <a:lstStyle/>
          <a:p>
            <a:r>
              <a:rPr lang="ru-RU" sz="5400" b="0" dirty="0" smtClean="0"/>
              <a:t>Ровная черта, которую проводят с помощью линейки.</a:t>
            </a:r>
            <a:r>
              <a:rPr lang="ru-RU" sz="4800" b="0" dirty="0" smtClean="0"/>
              <a:t/>
            </a:r>
            <a:br>
              <a:rPr lang="ru-RU" sz="4800" b="0" dirty="0" smtClean="0"/>
            </a:br>
            <a:endParaRPr lang="ru-RU" sz="4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273050"/>
            <a:ext cx="3682752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лин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я, 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464496" cy="5256584"/>
          </a:xfrm>
        </p:spPr>
        <p:txBody>
          <a:bodyPr>
            <a:noAutofit/>
          </a:bodyPr>
          <a:lstStyle/>
          <a:p>
            <a:r>
              <a:rPr lang="ru-RU" sz="6000" b="0" dirty="0" smtClean="0"/>
              <a:t>Хоть я и не прачка, друзья,</a:t>
            </a:r>
            <a:br>
              <a:rPr lang="ru-RU" sz="6000" b="0" dirty="0" smtClean="0"/>
            </a:br>
            <a:r>
              <a:rPr lang="ru-RU" sz="6000" b="0" dirty="0" smtClean="0"/>
              <a:t>Стираю старательно я.</a:t>
            </a:r>
            <a:endParaRPr lang="ru-RU" sz="6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3008313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зинка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5" name="Содержимое 4" descr="http://im1-tub-ru.yandex.net/i?id=1070a79da5d2617915881023f65db1ec-21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260648"/>
            <a:ext cx="417646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104456" cy="4956150"/>
          </a:xfrm>
        </p:spPr>
        <p:txBody>
          <a:bodyPr>
            <a:norm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6600" b="0" dirty="0" smtClean="0"/>
              <a:t>Синоним к слову резинка.</a:t>
            </a:r>
            <a:endParaRPr lang="ru-RU" sz="6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322712" cy="100811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ласт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к, </a:t>
            </a:r>
            <a:br>
              <a:rPr lang="ru-RU" sz="6600" dirty="0" smtClean="0"/>
            </a:br>
            <a:endParaRPr lang="ru-RU" sz="5400" b="1" dirty="0"/>
          </a:p>
        </p:txBody>
      </p:sp>
      <p:pic>
        <p:nvPicPr>
          <p:cNvPr id="9" name="Содержимое 8" descr="http://im1-tub-ru.yandex.net/i?id=1070a79da5d2617915881023f65db1ec-21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4637" y="692696"/>
            <a:ext cx="303378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248472" cy="4956150"/>
          </a:xfrm>
        </p:spPr>
        <p:txBody>
          <a:bodyPr>
            <a:noAutofit/>
          </a:bodyPr>
          <a:lstStyle/>
          <a:p>
            <a:r>
              <a:rPr lang="ru-RU" sz="5400" b="0" dirty="0" smtClean="0"/>
              <a:t>Пенал у меня </a:t>
            </a:r>
            <a:br>
              <a:rPr lang="ru-RU" sz="5400" b="0" dirty="0" smtClean="0"/>
            </a:br>
            <a:r>
              <a:rPr lang="ru-RU" sz="5400" b="0" dirty="0" smtClean="0"/>
              <a:t>не велик и не мал:</a:t>
            </a:r>
            <a:br>
              <a:rPr lang="ru-RU" sz="5400" b="0" dirty="0" smtClean="0"/>
            </a:br>
            <a:r>
              <a:rPr lang="ru-RU" sz="5400" b="0" dirty="0" smtClean="0"/>
              <a:t>Лежат в нём задачник,</a:t>
            </a:r>
            <a:br>
              <a:rPr lang="ru-RU" sz="5400" b="0" dirty="0" smtClean="0"/>
            </a:br>
            <a:r>
              <a:rPr lang="ru-RU" sz="5400" b="0" dirty="0" smtClean="0"/>
              <a:t>Букварь и …</a:t>
            </a:r>
            <a:endParaRPr lang="ru-RU" sz="5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322712" cy="100811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п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/>
              <a:t>нал, </a:t>
            </a:r>
            <a:br>
              <a:rPr lang="ru-RU" sz="6600" dirty="0" smtClean="0"/>
            </a:br>
            <a:endParaRPr lang="ru-RU" sz="5400" b="1" dirty="0"/>
          </a:p>
        </p:txBody>
      </p:sp>
      <p:pic>
        <p:nvPicPr>
          <p:cNvPr id="5" name="Содержимое 4" descr="http://im0-tub-ru.yandex.net/i?id=b1891e22d10bc34cf84c4aafca6505ea-11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6672"/>
            <a:ext cx="3960439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4248472" cy="4668118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Чтобы было, где писать,</a:t>
            </a:r>
            <a:br>
              <a:rPr lang="ru-RU" sz="5400" b="0" dirty="0" smtClean="0"/>
            </a:br>
            <a:r>
              <a:rPr lang="ru-RU" sz="5400" b="0" dirty="0" smtClean="0"/>
              <a:t>В школе нам нужна…</a:t>
            </a:r>
            <a:endParaRPr lang="ru-RU" sz="5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24955"/>
          </a:xfrm>
        </p:spPr>
        <p:txBody>
          <a:bodyPr>
            <a:noAutofit/>
          </a:bodyPr>
          <a:lstStyle/>
          <a:p>
            <a:r>
              <a:rPr lang="ru-RU" sz="5400" dirty="0" smtClean="0"/>
              <a:t>т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традь,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1-tub-ru.yandex.net/i?id=7b171cb9a43c05b7cd4c3079bd5f3e0a-12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4664"/>
            <a:ext cx="367240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092054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Одежда для тетради.</a:t>
            </a:r>
            <a:endParaRPr lang="ru-RU" sz="5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2495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бложка.</a:t>
            </a:r>
            <a:endParaRPr lang="ru-RU" sz="5400" dirty="0"/>
          </a:p>
        </p:txBody>
      </p:sp>
      <p:pic>
        <p:nvPicPr>
          <p:cNvPr id="5" name="Содержимое 4" descr="http://im0-tub-ru.yandex.net/i?id=95c7c85a01574fb16099167a68d9d464-85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76672"/>
            <a:ext cx="439248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ндаш, лин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я, ласт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к,</a:t>
            </a:r>
            <a:br>
              <a:rPr lang="ru-RU" sz="6000" dirty="0" smtClean="0"/>
            </a:br>
            <a:r>
              <a:rPr lang="ru-RU" sz="6000" dirty="0" smtClean="0"/>
              <a:t> 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зинка, п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нал, т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традь,</a:t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бложка.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50</Words>
  <Application>Microsoft Office PowerPoint</Application>
  <PresentationFormat>Экран (4:3)</PresentationFormat>
  <Paragraphs>19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   Словарная работа на уроках русского языка во 2 классе по теме  «Канцелярские принадлежности».  Программа начального общего образования. Система Л. В. Занкова.           </vt:lpstr>
      <vt:lpstr>                   Если ты его отточишь, Нарисуешь всё, что хочешь! Солнце, море, горы, пляж. Что же это?... </vt:lpstr>
      <vt:lpstr>Ровная черта, которую проводят с помощью линейки. </vt:lpstr>
      <vt:lpstr>Хоть я и не прачка, друзья, Стираю старательно я.</vt:lpstr>
      <vt:lpstr> Синоним к слову резинка.</vt:lpstr>
      <vt:lpstr>Пенал у меня  не велик и не мал: Лежат в нём задачник, Букварь и …</vt:lpstr>
      <vt:lpstr>Чтобы было, где писать, В школе нам нужна…</vt:lpstr>
      <vt:lpstr>Одежда для тетради.</vt:lpstr>
      <vt:lpstr>  Карандаш, линия, ластик,  резинка, пенал, тетрадь, обложка.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42</cp:revision>
  <dcterms:created xsi:type="dcterms:W3CDTF">2014-07-24T05:19:29Z</dcterms:created>
  <dcterms:modified xsi:type="dcterms:W3CDTF">2015-08-18T11:53:24Z</dcterms:modified>
</cp:coreProperties>
</file>