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5" r:id="rId3"/>
    <p:sldId id="258" r:id="rId4"/>
    <p:sldId id="263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36AD-AC4A-4D0E-B6C9-E48F4869C269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C0FA-13E0-4B36-90DE-D0331C088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text=%D0%BA%D0%B0%D1%80%D1%82%D0%B8%D0%BD%D0%BA%D0%B8%20%D0%BF%D0%B8%D0%BD%D0%B3%D0%B2%D0%B8%D0%BD%D0%B0&amp;img_url=http://img1.liveinternet.ru/images/attach/b/3/8/990/8990435_58917_21.jpg&amp;pos=11&amp;uinfo=sw-1280-sh-800-ww-1257-wh-609-pd-1-wp-16x10_1280x800&amp;rpt=simage&amp;_=1406802026281&amp;pi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text=%D0%BA%D0%B0%D1%80%D1%82%D0%B8%D0%BD%D0%BA%D0%B8%20%D0%B2%D0%BE%D1%80%D0%BE%D0%B1%D1%8C%D1%8F&amp;img_url=http://img1.liveinternet.ru/images/attach/c/8/104/906/104906967_vorobey1061.jpg&amp;pos=4&amp;uinfo=sw-1280-sh-800-ww-1257-wh-609-pd-1-wp-16x10_1280x800&amp;rpt=simage&amp;_=1406802857421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0%B2%D0%BE%D1%80%D0%BE%D0%BD%D1%8B&amp;img_url=http://cs417416.vk.me/v417416178/1fab/-9Q7T6qm8Ok.jpg&amp;pos=1&amp;uinfo=sw-1280-sh-800-ww-1257-wh-609-pd-1-wp-16x10_1280x800&amp;rpt=simage&amp;_=1406807234015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andex.ru/images/search?text=%D0%BA%D0%B0%D1%80%D1%82%D0%B8%D0%BD%D0%BA%D0%B8%20%D1%89%D0%B5%D0%B3%D0%BB%D0%B0&amp;img_url=http://img-0.photosight.ru/94a/3880033_large.jpg&amp;pos=10&amp;uinfo=sw-1280-sh-800-ww-1257-wh-609-pd-1-wp-16x10_1280x800&amp;rpt=simage&amp;_=1406803276437&amp;pin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3386160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работа на уроках русского языка во 2 классе по теме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«Птицы».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0" dirty="0" smtClean="0"/>
              <a:t> </a:t>
            </a:r>
            <a:r>
              <a:rPr lang="ru-RU" sz="6700" b="0" dirty="0" smtClean="0"/>
              <a:t/>
            </a:r>
            <a:br>
              <a:rPr lang="ru-RU" sz="6700" b="0" dirty="0" smtClean="0"/>
            </a:br>
            <a:endParaRPr lang="ru-RU" sz="6700" b="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572560" cy="2614634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4392488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0" dirty="0" smtClean="0"/>
              <a:t> </a:t>
            </a:r>
            <a:r>
              <a:rPr lang="ru-RU" sz="6700" b="0" dirty="0" smtClean="0"/>
              <a:t/>
            </a:r>
            <a:br>
              <a:rPr lang="ru-RU" sz="6700" b="0" dirty="0" smtClean="0"/>
            </a:br>
            <a:r>
              <a:rPr lang="ru-RU" sz="6700" b="0" dirty="0" smtClean="0"/>
              <a:t>Птица Антарктиды.</a:t>
            </a:r>
            <a:endParaRPr lang="ru-RU" sz="67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085184"/>
            <a:ext cx="4032448" cy="108012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/>
              <a:t>нгвин,</a:t>
            </a:r>
            <a:br>
              <a:rPr lang="ru-RU" sz="5400" dirty="0" smtClean="0"/>
            </a:b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http://im3-tub-ru.yandex.net/i?id=109c9869d4df6de6b6bf6d11d30b09b4-48-144&amp;n=21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76672"/>
            <a:ext cx="4248471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4464496" cy="5112568"/>
          </a:xfrm>
        </p:spPr>
        <p:txBody>
          <a:bodyPr>
            <a:noAutofit/>
          </a:bodyPr>
          <a:lstStyle/>
          <a:p>
            <a:r>
              <a:rPr lang="ru-RU" sz="4800" b="0" dirty="0" smtClean="0"/>
              <a:t>Чик-чирик!</a:t>
            </a:r>
            <a:br>
              <a:rPr lang="ru-RU" sz="4800" b="0" dirty="0" smtClean="0"/>
            </a:br>
            <a:r>
              <a:rPr lang="ru-RU" sz="4800" b="0" dirty="0" smtClean="0"/>
              <a:t>К зёрнышкам – прыг!</a:t>
            </a:r>
            <a:br>
              <a:rPr lang="ru-RU" sz="4800" b="0" dirty="0" smtClean="0"/>
            </a:br>
            <a:r>
              <a:rPr lang="ru-RU" sz="4800" b="0" dirty="0" smtClean="0"/>
              <a:t>Клюй! Не робей!</a:t>
            </a:r>
            <a:br>
              <a:rPr lang="ru-RU" sz="4800" b="0" dirty="0" smtClean="0"/>
            </a:br>
            <a:r>
              <a:rPr lang="ru-RU" sz="4800" b="0" dirty="0" smtClean="0"/>
              <a:t>Кто это?...</a:t>
            </a:r>
            <a:br>
              <a:rPr lang="ru-RU" sz="4800" b="0" dirty="0" smtClean="0"/>
            </a:br>
            <a:endParaRPr lang="ru-RU" sz="48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в</a:t>
            </a:r>
            <a:r>
              <a:rPr lang="ru-RU" sz="5400" dirty="0" smtClean="0">
                <a:solidFill>
                  <a:srgbClr val="FF0000"/>
                </a:solidFill>
              </a:rPr>
              <a:t>оро</a:t>
            </a:r>
            <a:r>
              <a:rPr lang="ru-RU" sz="5400" dirty="0" smtClean="0"/>
              <a:t>бей,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2-tub-ru.yandex.net/i?id=02ffa6a87cbcf1feda7f3d88daade36a-66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04664"/>
            <a:ext cx="446449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752528" cy="5172174"/>
          </a:xfrm>
        </p:spPr>
        <p:txBody>
          <a:bodyPr>
            <a:noAutofit/>
          </a:bodyPr>
          <a:lstStyle/>
          <a:p>
            <a:r>
              <a:rPr lang="ru-RU" sz="4400" b="0" dirty="0" smtClean="0"/>
              <a:t>Птица чёрная кружится,</a:t>
            </a:r>
            <a:br>
              <a:rPr lang="ru-RU" sz="4400" b="0" dirty="0" smtClean="0"/>
            </a:br>
            <a:r>
              <a:rPr lang="ru-RU" sz="4400" b="0" dirty="0" smtClean="0"/>
              <a:t>«Кар! Кар! Кар!» –</a:t>
            </a:r>
            <a:br>
              <a:rPr lang="ru-RU" sz="4400" b="0" dirty="0" smtClean="0"/>
            </a:br>
            <a:r>
              <a:rPr lang="ru-RU" sz="4400" b="0" dirty="0" smtClean="0"/>
              <a:t>кричит и злится.</a:t>
            </a:r>
            <a:br>
              <a:rPr lang="ru-RU" sz="4400" b="0" dirty="0" smtClean="0"/>
            </a:br>
            <a:r>
              <a:rPr lang="ru-RU" sz="4400" b="0" dirty="0" smtClean="0"/>
              <a:t>Всем известная персона,</a:t>
            </a:r>
            <a:br>
              <a:rPr lang="ru-RU" sz="4400" b="0" dirty="0" smtClean="0"/>
            </a:br>
            <a:r>
              <a:rPr lang="ru-RU" sz="4400" b="0" dirty="0" smtClean="0"/>
              <a:t>А зовут её…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73216"/>
            <a:ext cx="3008313" cy="11521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в</a:t>
            </a:r>
            <a:r>
              <a:rPr lang="ru-RU" sz="5400" dirty="0" smtClean="0">
                <a:solidFill>
                  <a:srgbClr val="FF0000"/>
                </a:solidFill>
              </a:rPr>
              <a:t>оро</a:t>
            </a:r>
            <a:r>
              <a:rPr lang="ru-RU" sz="5400" dirty="0" smtClean="0"/>
              <a:t>на,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endParaRPr lang="ru-RU" sz="5400" b="1" dirty="0"/>
          </a:p>
        </p:txBody>
      </p:sp>
      <p:pic>
        <p:nvPicPr>
          <p:cNvPr id="7" name="Содержимое 6" descr="http://im3-tub-ru.yandex.net/i?id=fd34ccc33c11f1c6bd5d8a4033ec6234-60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4664"/>
            <a:ext cx="417646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104456" cy="4956150"/>
          </a:xfrm>
        </p:spPr>
        <p:txBody>
          <a:bodyPr>
            <a:normAutofit/>
          </a:bodyPr>
          <a:lstStyle/>
          <a:p>
            <a:r>
              <a:rPr lang="ru-RU" sz="4400" b="0" dirty="0" smtClean="0"/>
              <a:t>Меж берёзовых стволов</a:t>
            </a:r>
            <a:br>
              <a:rPr lang="ru-RU" sz="4400" b="0" dirty="0" smtClean="0"/>
            </a:br>
            <a:r>
              <a:rPr lang="ru-RU" sz="4400" b="0" dirty="0" smtClean="0"/>
              <a:t>Перещёлк гуляет…</a:t>
            </a:r>
            <a:br>
              <a:rPr lang="ru-RU" sz="4400" b="0" dirty="0" smtClean="0"/>
            </a:br>
            <a:r>
              <a:rPr lang="ru-RU" sz="4400" b="0" dirty="0" smtClean="0"/>
              <a:t>Ну и всё же </a:t>
            </a:r>
            <a:br>
              <a:rPr lang="ru-RU" sz="4400" b="0" dirty="0" smtClean="0"/>
            </a:br>
            <a:r>
              <a:rPr lang="ru-RU" sz="4400" b="0" dirty="0" smtClean="0"/>
              <a:t>Кто кого Перещеголяет?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3322712" cy="108012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щ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/>
              <a:t>гол.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5400" b="1" dirty="0"/>
          </a:p>
        </p:txBody>
      </p:sp>
      <p:pic>
        <p:nvPicPr>
          <p:cNvPr id="5" name="Содержимое 4" descr="http://im2-tub-ru.yandex.net/i?id=31aa1c6211a4bbb4411566cd84a140b9-113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88640"/>
            <a:ext cx="453650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/>
          </a:bodyPr>
          <a:lstStyle/>
          <a:p>
            <a:pPr algn="l"/>
            <a:r>
              <a:rPr lang="ru-RU" sz="6000" dirty="0" smtClean="0"/>
              <a:t>П</a:t>
            </a:r>
            <a:r>
              <a:rPr lang="ru-RU" sz="6000" dirty="0" smtClean="0">
                <a:solidFill>
                  <a:srgbClr val="FF0000"/>
                </a:solidFill>
              </a:rPr>
              <a:t>и</a:t>
            </a:r>
            <a:r>
              <a:rPr lang="ru-RU" sz="6000" dirty="0" smtClean="0"/>
              <a:t>нгвин, в</a:t>
            </a:r>
            <a:r>
              <a:rPr lang="ru-RU" sz="6000" dirty="0" smtClean="0">
                <a:solidFill>
                  <a:srgbClr val="FF0000"/>
                </a:solidFill>
              </a:rPr>
              <a:t>оро</a:t>
            </a:r>
            <a:r>
              <a:rPr lang="ru-RU" sz="6000" dirty="0" smtClean="0"/>
              <a:t>бей,</a:t>
            </a:r>
            <a:br>
              <a:rPr lang="ru-RU" sz="6000" dirty="0" smtClean="0"/>
            </a:br>
            <a:r>
              <a:rPr lang="ru-RU" sz="6000" dirty="0" smtClean="0"/>
              <a:t> в</a:t>
            </a:r>
            <a:r>
              <a:rPr lang="ru-RU" sz="6000" dirty="0" smtClean="0">
                <a:solidFill>
                  <a:srgbClr val="FF0000"/>
                </a:solidFill>
              </a:rPr>
              <a:t>оро</a:t>
            </a:r>
            <a:r>
              <a:rPr lang="ru-RU" sz="6000" dirty="0" smtClean="0"/>
              <a:t>на, щ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гол. 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28</Words>
  <Application>Microsoft Office PowerPoint</Application>
  <PresentationFormat>Экран (4:3)</PresentationFormat>
  <Paragraphs>13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  Словарная работа на уроках русского языка во 2 классе по теме  «Птицы».  Программа начального общего образования. Система Л. В. Занкова.       </vt:lpstr>
      <vt:lpstr>             Птица Антарктиды.</vt:lpstr>
      <vt:lpstr>Чик-чирик! К зёрнышкам – прыг! Клюй! Не робей! Кто это?... </vt:lpstr>
      <vt:lpstr>Птица чёрная кружится, «Кар! Кар! Кар!» – кричит и злится. Всем известная персона, А зовут её…</vt:lpstr>
      <vt:lpstr>Меж берёзовых стволов Перещёлк гуляет… Ну и всё же  Кто кого Перещеголяет?</vt:lpstr>
      <vt:lpstr>Пингвин, воробей,  ворона, щегол.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39</cp:revision>
  <dcterms:created xsi:type="dcterms:W3CDTF">2014-07-24T05:19:29Z</dcterms:created>
  <dcterms:modified xsi:type="dcterms:W3CDTF">2015-08-18T12:00:14Z</dcterms:modified>
</cp:coreProperties>
</file>