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15436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«Имена прилагательные».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01122" cy="2686072"/>
          </a:xfrm>
        </p:spPr>
        <p:txBody>
          <a:bodyPr>
            <a:normAutofit fontScale="62500" lnSpcReduction="20000"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 smtClean="0"/>
          </a:p>
          <a:p>
            <a:pPr>
              <a:buNone/>
            </a:pPr>
            <a:endParaRPr lang="ru-RU" sz="6600" dirty="0" smtClean="0"/>
          </a:p>
          <a:p>
            <a:pPr>
              <a:buNone/>
            </a:pPr>
            <a:endParaRPr lang="ru-RU" sz="40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82453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Ю-, -кий, та-, -</a:t>
            </a:r>
            <a:r>
              <a:rPr lang="ru-RU" sz="6600" dirty="0" err="1" smtClean="0"/>
              <a:t>ти</a:t>
            </a:r>
            <a:r>
              <a:rPr lang="ru-RU" sz="6600" dirty="0" smtClean="0"/>
              <a:t>, -</a:t>
            </a:r>
            <a:r>
              <a:rPr lang="ru-RU" sz="6600" dirty="0" err="1" smtClean="0"/>
              <a:t>ный</a:t>
            </a:r>
            <a:r>
              <a:rPr lang="ru-RU" sz="6600" dirty="0" smtClean="0"/>
              <a:t>, </a:t>
            </a:r>
            <a:r>
              <a:rPr lang="ru-RU" sz="6600" dirty="0" err="1" smtClean="0"/>
              <a:t>ред</a:t>
            </a:r>
            <a:r>
              <a:rPr lang="ru-RU" sz="6600" dirty="0" smtClean="0"/>
              <a:t>-, -кой, ид-.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1642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Юный,</a:t>
            </a:r>
          </a:p>
          <a:p>
            <a:pPr>
              <a:buNone/>
            </a:pPr>
            <a:r>
              <a:rPr lang="ru-RU" sz="6600" dirty="0" smtClean="0"/>
              <a:t>т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кой,</a:t>
            </a:r>
          </a:p>
          <a:p>
            <a:pPr>
              <a:buNone/>
            </a:pPr>
            <a:r>
              <a:rPr lang="ru-RU" sz="6600" dirty="0" smtClean="0"/>
              <a:t>ре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кий,</a:t>
            </a:r>
          </a:p>
          <a:p>
            <a:pPr>
              <a:buNone/>
            </a:pPr>
            <a:r>
              <a:rPr lang="ru-RU" sz="6600" dirty="0" smtClean="0"/>
              <a:t>и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ти.</a:t>
            </a:r>
          </a:p>
          <a:p>
            <a:pPr>
              <a:buNone/>
            </a:pPr>
            <a:endParaRPr lang="ru-RU" sz="5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53873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err="1" smtClean="0"/>
              <a:t>Тиди</a:t>
            </a:r>
            <a:r>
              <a:rPr lang="ru-RU" sz="6600" dirty="0" smtClean="0"/>
              <a:t>,</a:t>
            </a:r>
          </a:p>
          <a:p>
            <a:pPr>
              <a:buNone/>
            </a:pPr>
            <a:r>
              <a:rPr lang="ru-RU" sz="6600" dirty="0" err="1" smtClean="0"/>
              <a:t>айкот</a:t>
            </a:r>
            <a:r>
              <a:rPr lang="ru-RU" sz="6600" dirty="0" smtClean="0"/>
              <a:t>,</a:t>
            </a:r>
          </a:p>
          <a:p>
            <a:pPr>
              <a:buNone/>
            </a:pPr>
            <a:r>
              <a:rPr lang="ru-RU" sz="6600" dirty="0" err="1" smtClean="0"/>
              <a:t>дейрик</a:t>
            </a:r>
            <a:r>
              <a:rPr lang="ru-RU" sz="6600" dirty="0" smtClean="0"/>
              <a:t>,</a:t>
            </a:r>
          </a:p>
          <a:p>
            <a:pPr>
              <a:buNone/>
            </a:pPr>
            <a:r>
              <a:rPr lang="ru-RU" sz="6600" dirty="0" err="1" smtClean="0"/>
              <a:t>юйын</a:t>
            </a:r>
            <a:r>
              <a:rPr lang="ru-RU" sz="6600" dirty="0" smtClean="0"/>
              <a:t>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И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ти,</a:t>
            </a:r>
          </a:p>
          <a:p>
            <a:pPr>
              <a:buNone/>
            </a:pPr>
            <a:r>
              <a:rPr lang="ru-RU" sz="6600" dirty="0" smtClean="0"/>
              <a:t>т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кой,</a:t>
            </a:r>
          </a:p>
          <a:p>
            <a:pPr>
              <a:buNone/>
            </a:pPr>
            <a:r>
              <a:rPr lang="ru-RU" sz="6600" dirty="0" smtClean="0"/>
              <a:t>ре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кий,</a:t>
            </a:r>
          </a:p>
          <a:p>
            <a:pPr>
              <a:buNone/>
            </a:pPr>
            <a:r>
              <a:rPr lang="ru-RU" sz="6600" dirty="0" smtClean="0"/>
              <a:t>юный.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Дополните словосочетания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302433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И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ти,</a:t>
            </a:r>
          </a:p>
          <a:p>
            <a:pPr>
              <a:buNone/>
            </a:pPr>
            <a:r>
              <a:rPr lang="ru-RU" sz="6600" dirty="0" smtClean="0"/>
              <a:t>т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кой,</a:t>
            </a:r>
          </a:p>
          <a:p>
            <a:pPr>
              <a:buNone/>
            </a:pPr>
            <a:r>
              <a:rPr lang="ru-RU" sz="6600" dirty="0" smtClean="0"/>
              <a:t>ре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кий,</a:t>
            </a:r>
          </a:p>
          <a:p>
            <a:pPr>
              <a:buNone/>
            </a:pPr>
            <a:r>
              <a:rPr lang="ru-RU" sz="6600" dirty="0" smtClean="0"/>
              <a:t>юный.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61662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И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/>
              <a:t>ти пешком.</a:t>
            </a:r>
          </a:p>
          <a:p>
            <a:pPr>
              <a:buNone/>
            </a:pPr>
            <a:r>
              <a:rPr lang="ru-RU" sz="6000" dirty="0" smtClean="0"/>
              <a:t>Т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кой чудесный.</a:t>
            </a:r>
          </a:p>
          <a:p>
            <a:pPr>
              <a:buNone/>
            </a:pPr>
            <a:r>
              <a:rPr lang="ru-RU" sz="6000" dirty="0" smtClean="0"/>
              <a:t>Ре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/>
              <a:t>кий лес.</a:t>
            </a:r>
          </a:p>
          <a:p>
            <a:pPr>
              <a:buNone/>
            </a:pPr>
            <a:r>
              <a:rPr lang="ru-RU" sz="6000" dirty="0" smtClean="0"/>
              <a:t>Юный пар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нь.</a:t>
            </a:r>
          </a:p>
          <a:p>
            <a:pPr>
              <a:buNone/>
            </a:pP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86</Words>
  <Application>Microsoft Office PowerPoint</Application>
  <PresentationFormat>Экран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«Имена прилагательные».  Программа начального общего образования. Система Л. В. Занкова.</vt:lpstr>
      <vt:lpstr>Собери слова</vt:lpstr>
      <vt:lpstr>Анаграммы</vt:lpstr>
      <vt:lpstr>Дополните словосочетания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49</cp:revision>
  <dcterms:created xsi:type="dcterms:W3CDTF">2014-07-24T05:19:29Z</dcterms:created>
  <dcterms:modified xsi:type="dcterms:W3CDTF">2015-08-18T12:01:39Z</dcterms:modified>
</cp:coreProperties>
</file>