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58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20%20%D0%B8%D0%B4%D1%83%D1%89%D0%B8%D1%85%20%D0%B4%D0%B5%D1%82%D0%B5%D0%B9&amp;img_url=http://www.rastut-goda.ru/images/image/image1/293325-003.jpg&amp;pos=10&amp;uinfo=sw-1280-sh-800-ww-1257-wh-609-pd-1-wp-16x10_1280x800&amp;rpt=simage&amp;_=1406800856828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p=4&amp;text=%D0%BA%D0%B0%D1%80%D1%82%D0%B8%D0%BD%D0%BA%D0%B8%20%20%20%D0%B8%D0%B4%D1%83%D1%89%D0%B8%D1%85%20%D0%B4%D0%B5%D1%82%D0%B5%D0%B9&amp;img_url=http://l.yimg.com/ck/image/A2294/229431/75_229431.jpg&amp;pos=135&amp;uinfo=sw-1280-sh-800-ww-1257-wh-609-pd-1-wp-16x10_1280x800&amp;rpt=simage&amp;_=1406801278437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43998" cy="331472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«Имена прилагательные».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/>
              <a:t>	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528392" cy="4392488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6700" b="0" dirty="0" smtClean="0"/>
              <a:t>Синоним к слову шагать.</a:t>
            </a:r>
            <a:br>
              <a:rPr lang="ru-RU" sz="6700" b="0" dirty="0" smtClean="0"/>
            </a:br>
            <a:endParaRPr lang="ru-RU" sz="67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4032448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и</a:t>
            </a:r>
            <a:r>
              <a:rPr lang="ru-RU" sz="5400" dirty="0" smtClean="0">
                <a:solidFill>
                  <a:srgbClr val="FF0000"/>
                </a:solidFill>
              </a:rPr>
              <a:t>д</a:t>
            </a:r>
            <a:r>
              <a:rPr lang="ru-RU" sz="5400" dirty="0" smtClean="0"/>
              <a:t>ти </a:t>
            </a:r>
            <a:br>
              <a:rPr lang="ru-RU" sz="5400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1-tub-ru.yandex.net/i?id=cf107b58d13c3c3e046c3c326851042b-05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20688"/>
            <a:ext cx="453650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4536504" cy="5028158"/>
          </a:xfrm>
        </p:spPr>
        <p:txBody>
          <a:bodyPr>
            <a:normAutofit/>
          </a:bodyPr>
          <a:lstStyle/>
          <a:p>
            <a:r>
              <a:rPr lang="ru-RU" sz="6000" b="0" dirty="0" smtClean="0"/>
              <a:t>Синоним к слову  одинаковый.</a:t>
            </a:r>
            <a:br>
              <a:rPr lang="ru-RU" sz="6000" b="0" dirty="0" smtClean="0"/>
            </a:br>
            <a:endParaRPr lang="ru-RU" sz="6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273050"/>
            <a:ext cx="3106688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т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кой</a:t>
            </a:r>
            <a:r>
              <a:rPr lang="ru-RU" sz="4800" b="1" dirty="0" smtClean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3660006"/>
          </a:xfrm>
        </p:spPr>
        <p:txBody>
          <a:bodyPr>
            <a:noAutofit/>
          </a:bodyPr>
          <a:lstStyle/>
          <a:p>
            <a:pPr algn="ctr"/>
            <a:r>
              <a:rPr lang="ru-RU" sz="6000" b="0" dirty="0" smtClean="0"/>
              <a:t>Синоним к слову негустой.</a:t>
            </a:r>
            <a:endParaRPr lang="ru-RU" sz="6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ре</a:t>
            </a:r>
            <a:r>
              <a:rPr lang="ru-RU" sz="5400" dirty="0" smtClean="0">
                <a:solidFill>
                  <a:srgbClr val="FF0000"/>
                </a:solidFill>
              </a:rPr>
              <a:t>д</a:t>
            </a:r>
            <a:r>
              <a:rPr lang="ru-RU" sz="5400" dirty="0" smtClean="0"/>
              <a:t>кий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320480" cy="4956150"/>
          </a:xfrm>
        </p:spPr>
        <p:txBody>
          <a:bodyPr>
            <a:normAutofit/>
          </a:bodyPr>
          <a:lstStyle/>
          <a:p>
            <a:r>
              <a:rPr lang="ru-RU" sz="6000" b="0" dirty="0" smtClean="0"/>
              <a:t>Очень молодой - …</a:t>
            </a:r>
            <a:br>
              <a:rPr lang="ru-RU" sz="6000" b="0" dirty="0" smtClean="0"/>
            </a:br>
            <a:endParaRPr lang="ru-RU" sz="6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322712" cy="10801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юный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/>
          </a:p>
        </p:txBody>
      </p:sp>
      <p:pic>
        <p:nvPicPr>
          <p:cNvPr id="5" name="Содержимое 4" descr="http://im1-tub-ru.yandex.net/i?id=dcb676c0a938efb25fd87d78c64212ba-92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76672"/>
            <a:ext cx="4104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И</a:t>
            </a:r>
            <a:r>
              <a:rPr lang="ru-RU" sz="6000" dirty="0" smtClean="0">
                <a:solidFill>
                  <a:srgbClr val="FF0000"/>
                </a:solidFill>
              </a:rPr>
              <a:t>д</a:t>
            </a:r>
            <a:r>
              <a:rPr lang="ru-RU" sz="6000" dirty="0" smtClean="0"/>
              <a:t>ти, т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кой, ре</a:t>
            </a:r>
            <a:r>
              <a:rPr lang="ru-RU" sz="6000" dirty="0" smtClean="0">
                <a:solidFill>
                  <a:srgbClr val="FF0000"/>
                </a:solidFill>
              </a:rPr>
              <a:t>д</a:t>
            </a:r>
            <a:r>
              <a:rPr lang="ru-RU" sz="6000" dirty="0" smtClean="0"/>
              <a:t>кий, юный.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33</Words>
  <Application>Microsoft Office PowerPoint</Application>
  <PresentationFormat>Экран (4:3)</PresentationFormat>
  <Paragraphs>13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Словарная работа на уроках русского языка во 2 классе по теме  «Имена прилагательные».  Программа начального общего образования. Система Л. В. Занкова.       </vt:lpstr>
      <vt:lpstr>        Синоним к слову шагать. </vt:lpstr>
      <vt:lpstr>Синоним к слову  одинаковый. </vt:lpstr>
      <vt:lpstr>Синоним к слову негустой.</vt:lpstr>
      <vt:lpstr>Очень молодой - … </vt:lpstr>
      <vt:lpstr>Идти, такой, редкий, юный.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34</cp:revision>
  <dcterms:created xsi:type="dcterms:W3CDTF">2014-07-24T05:19:29Z</dcterms:created>
  <dcterms:modified xsi:type="dcterms:W3CDTF">2015-08-18T11:47:51Z</dcterms:modified>
</cp:coreProperties>
</file>