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786874" cy="331472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«Вежливые слова».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smtClean="0"/>
              <a:t>	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142844" y="3886200"/>
            <a:ext cx="8786874" cy="275751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176464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err="1" smtClean="0"/>
              <a:t>Чис</a:t>
            </a:r>
            <a:r>
              <a:rPr lang="ru-RU" sz="5400" dirty="0" smtClean="0"/>
              <a:t>-, -</a:t>
            </a:r>
            <a:r>
              <a:rPr lang="ru-RU" sz="5400" dirty="0" err="1" smtClean="0"/>
              <a:t>дцать</a:t>
            </a:r>
            <a:r>
              <a:rPr lang="ru-RU" sz="5400" dirty="0" smtClean="0"/>
              <a:t>, </a:t>
            </a:r>
            <a:r>
              <a:rPr lang="ru-RU" sz="5400" dirty="0" err="1" smtClean="0"/>
              <a:t>спа</a:t>
            </a:r>
            <a:r>
              <a:rPr lang="ru-RU" sz="5400" dirty="0" smtClean="0"/>
              <a:t>-, -</a:t>
            </a:r>
            <a:r>
              <a:rPr lang="ru-RU" sz="5400" dirty="0" err="1" smtClean="0"/>
              <a:t>ствуй</a:t>
            </a:r>
            <a:r>
              <a:rPr lang="ru-RU" sz="5400" dirty="0" smtClean="0"/>
              <a:t>, </a:t>
            </a:r>
          </a:p>
          <a:p>
            <a:pPr>
              <a:buNone/>
            </a:pPr>
            <a:r>
              <a:rPr lang="ru-RU" sz="5400" dirty="0" smtClean="0"/>
              <a:t>-си-, два-, здрав-, -</a:t>
            </a:r>
            <a:r>
              <a:rPr lang="ru-RU" sz="5400" dirty="0" err="1" smtClean="0"/>
              <a:t>бо</a:t>
            </a:r>
            <a:r>
              <a:rPr lang="ru-RU" sz="5400" dirty="0" smtClean="0"/>
              <a:t>, </a:t>
            </a:r>
          </a:p>
          <a:p>
            <a:pPr>
              <a:buNone/>
            </a:pPr>
            <a:r>
              <a:rPr lang="ru-RU" sz="5400" dirty="0" smtClean="0"/>
              <a:t>-</a:t>
            </a:r>
            <a:r>
              <a:rPr lang="ru-RU" sz="5400" dirty="0" err="1" smtClean="0"/>
              <a:t>ло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32048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сло,</a:t>
            </a:r>
          </a:p>
          <a:p>
            <a:pPr>
              <a:buNone/>
            </a:pPr>
            <a:r>
              <a:rPr lang="ru-RU" sz="5400" dirty="0" smtClean="0"/>
              <a:t>сп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сибо,</a:t>
            </a:r>
          </a:p>
          <a:p>
            <a:pPr>
              <a:buNone/>
            </a:pPr>
            <a:r>
              <a:rPr lang="ru-RU" sz="5400" dirty="0" smtClean="0"/>
              <a:t>два</a:t>
            </a:r>
            <a:r>
              <a:rPr lang="ru-RU" sz="5400" dirty="0" smtClean="0">
                <a:solidFill>
                  <a:srgbClr val="FF0000"/>
                </a:solidFill>
              </a:rPr>
              <a:t>д</a:t>
            </a:r>
            <a:r>
              <a:rPr lang="ru-RU" sz="5400" dirty="0" smtClean="0"/>
              <a:t>цать,</a:t>
            </a:r>
          </a:p>
          <a:p>
            <a:pPr>
              <a:buNone/>
            </a:pPr>
            <a:r>
              <a:rPr lang="ru-RU" sz="5400" dirty="0" smtClean="0"/>
              <a:t>здра</a:t>
            </a:r>
            <a:r>
              <a:rPr lang="ru-RU" sz="5400" dirty="0" smtClean="0">
                <a:solidFill>
                  <a:srgbClr val="FF0000"/>
                </a:solidFill>
              </a:rPr>
              <a:t>в</a:t>
            </a:r>
            <a:r>
              <a:rPr lang="ru-RU" sz="5400" dirty="0" smtClean="0"/>
              <a:t>ствуй.</a:t>
            </a:r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3744416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err="1" smtClean="0"/>
              <a:t>Дайврзсутв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посабис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датьцавд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лосич</a:t>
            </a:r>
            <a:r>
              <a:rPr lang="ru-RU" sz="5400" dirty="0" smtClean="0"/>
              <a:t>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3898776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Здра</a:t>
            </a:r>
            <a:r>
              <a:rPr lang="ru-RU" sz="5400" dirty="0" smtClean="0">
                <a:solidFill>
                  <a:srgbClr val="FF0000"/>
                </a:solidFill>
              </a:rPr>
              <a:t>в</a:t>
            </a:r>
            <a:r>
              <a:rPr lang="ru-RU" sz="5400" dirty="0" smtClean="0"/>
              <a:t>ствуй,</a:t>
            </a:r>
          </a:p>
          <a:p>
            <a:pPr>
              <a:buNone/>
            </a:pPr>
            <a:r>
              <a:rPr lang="ru-RU" sz="5400" dirty="0" smtClean="0"/>
              <a:t>сп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сибо,</a:t>
            </a:r>
          </a:p>
          <a:p>
            <a:pPr>
              <a:buNone/>
            </a:pPr>
            <a:r>
              <a:rPr lang="ru-RU" sz="5400" dirty="0" smtClean="0"/>
              <a:t>два</a:t>
            </a:r>
            <a:r>
              <a:rPr lang="ru-RU" sz="5400" dirty="0" smtClean="0">
                <a:solidFill>
                  <a:srgbClr val="FF0000"/>
                </a:solidFill>
              </a:rPr>
              <a:t>д</a:t>
            </a:r>
            <a:r>
              <a:rPr lang="ru-RU" sz="5400" dirty="0" smtClean="0"/>
              <a:t>цать,</a:t>
            </a:r>
          </a:p>
          <a:p>
            <a:pPr>
              <a:buNone/>
            </a:pPr>
            <a:r>
              <a:rPr lang="ru-RU" sz="5400" dirty="0" smtClean="0"/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сло.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67</Words>
  <Application>Microsoft Office PowerPoint</Application>
  <PresentationFormat>Экран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Словарная работа на уроках русского языка во 2 классе по теме  «Вежливые слова».  Программа начального общего образования. Система Л. В. Занкова.  </vt:lpstr>
      <vt:lpstr>Собери слова</vt:lpstr>
      <vt:lpstr>Анаграммы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47</cp:revision>
  <dcterms:created xsi:type="dcterms:W3CDTF">2014-07-24T05:19:29Z</dcterms:created>
  <dcterms:modified xsi:type="dcterms:W3CDTF">2015-08-18T11:44:18Z</dcterms:modified>
</cp:coreProperties>
</file>