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4" r:id="rId3"/>
    <p:sldId id="258" r:id="rId4"/>
    <p:sldId id="263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36AD-AC4A-4D0E-B6C9-E48F4869C269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C0FA-13E0-4B36-90DE-D0331C088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text=%D0%BA%D0%B0%D1%80%D1%82%D0%B8%D0%BD%D0%BA%D0%B8%20%D0%BF%D1%80%D0%B8%D0%B2%D0%B5%D1%82%D1%81%D1%82%D0%B2%D0%B8%D1%8F%20%D0%BB%D1%8E%D0%B4%D0%B5%D0%B9%20%D0%BC%D0%B5%D0%B6%D0%B4%D1%83%20%D1%81%D0%BE%D0%B1%D0%BE%D0%B9&amp;img_url=http://psy.rin.ru/images/article/166.jpg&amp;pos=12&amp;uinfo=sw-1280-sh-800-ww-1257-wh-609-pd-1-wp-16x10_1280x800&amp;rpt=simage&amp;_=1406799689843&amp;pin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text=%D0%BA%D0%B0%D1%80%D1%82%D0%B8%D0%BD%D0%BA%D0%B8%20%20%D0%BB%D1%8E%D0%B4%D0%B5%D0%B9%20%D0%B3%D0%BE%D0%B2%D0%BE%D1%80%D1%8F%D1%89%D0%B8%D1%85%20%D1%81%D0%BF%D0%B0%D1%81%D0%B8%D0%B1%D0%BE&amp;img_url=http://www.animashka.info/_ph/31/2/310759553.gif&amp;pos=17&amp;uinfo=sw-1280-sh-800-ww-1257-wh-609-pd-1-wp-16x10_1280x800&amp;rpt=simage&amp;_=1406800048750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20%20%20%D1%87%D0%B8%D1%81%D0%BB%D0%B0%2020&amp;img_url=http://upload.wikimedia.org/wikipedia/commons/thumb/3/38/MA_Route_28.svg/600px-MA_Route_28.svg.png&amp;pos=0&amp;uinfo=sw-1280-sh-800-ww-1257-wh-609-pd-1-wp-16x10_1280x800&amp;rpt=simage&amp;_=1406800644031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20%20%20%D1%87%D0%B8%D1%81%D0%BB%D0%B0%2020&amp;img_url=http://upload.wikimedia.org/wikipedia/commons/thumb/3/38/MA_Route_28.svg/600px-MA_Route_28.svg.png&amp;pos=0&amp;uinfo=sw-1280-sh-800-ww-1257-wh-609-pd-1-wp-16x10_1280x800&amp;rpt=simage&amp;_=1406800644031&amp;pin=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43998" cy="3286147"/>
          </a:xfrm>
        </p:spPr>
        <p:txBody>
          <a:bodyPr>
            <a:normAutofit fontScale="90000"/>
          </a:bodyPr>
          <a:lstStyle/>
          <a:p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Словарная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работа на уроках русского языка во 2 классе по теме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«Вежливые слова».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/>
              <a:t>	</a:t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7158" y="3786190"/>
            <a:ext cx="8501122" cy="285752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3528392" cy="4392488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800" b="0" dirty="0" smtClean="0"/>
              <a:t>Мальчик вежливый и развитый</a:t>
            </a:r>
            <a:br>
              <a:rPr lang="ru-RU" sz="4800" b="0" dirty="0" smtClean="0"/>
            </a:br>
            <a:r>
              <a:rPr lang="ru-RU" sz="4800" b="0" dirty="0" smtClean="0"/>
              <a:t>Говорит, встречаясь…</a:t>
            </a:r>
            <a:br>
              <a:rPr lang="ru-RU" sz="4800" b="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5085184"/>
            <a:ext cx="4608512" cy="108012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здра</a:t>
            </a:r>
            <a:r>
              <a:rPr lang="ru-RU" sz="5400" dirty="0" smtClean="0">
                <a:solidFill>
                  <a:srgbClr val="FF0000"/>
                </a:solidFill>
              </a:rPr>
              <a:t>в</a:t>
            </a:r>
            <a:r>
              <a:rPr lang="ru-RU" sz="5400" dirty="0" smtClean="0"/>
              <a:t>ствуй (те)</a:t>
            </a:r>
            <a:br>
              <a:rPr lang="ru-RU" sz="5400" dirty="0" smtClean="0"/>
            </a:b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im0-tub-ru.yandex.net/i?id=2654c009b76f2d53ea29341d8cba72a6-102-144&amp;n=21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76672"/>
            <a:ext cx="417646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3050"/>
            <a:ext cx="4248472" cy="5028158"/>
          </a:xfrm>
        </p:spPr>
        <p:txBody>
          <a:bodyPr>
            <a:normAutofit/>
          </a:bodyPr>
          <a:lstStyle/>
          <a:p>
            <a:r>
              <a:rPr lang="ru-RU" sz="4800" b="0" dirty="0" smtClean="0"/>
              <a:t>Растает ледяная глыба</a:t>
            </a:r>
            <a:br>
              <a:rPr lang="ru-RU" sz="4800" b="0" dirty="0" smtClean="0"/>
            </a:br>
            <a:r>
              <a:rPr lang="ru-RU" sz="4800" b="0" dirty="0" smtClean="0"/>
              <a:t>От слова тёплого…</a:t>
            </a:r>
            <a:br>
              <a:rPr lang="ru-RU" sz="4800" b="0" dirty="0" smtClean="0"/>
            </a:br>
            <a:endParaRPr lang="ru-RU" sz="48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сп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сибо</a:t>
            </a:r>
            <a:r>
              <a:rPr lang="ru-RU" sz="4800" b="1" dirty="0" smtClean="0"/>
              <a:t>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1-tub-ru.yandex.net/i?id=7f7066d98753c27f3cc3f8a272b1dd1e-63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3" y="332656"/>
            <a:ext cx="374441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286001" cy="3660006"/>
          </a:xfrm>
        </p:spPr>
        <p:txBody>
          <a:bodyPr>
            <a:noAutofit/>
          </a:bodyPr>
          <a:lstStyle/>
          <a:p>
            <a:pPr algn="ctr"/>
            <a:r>
              <a:rPr lang="ru-RU" sz="4400" b="0" dirty="0" smtClean="0"/>
              <a:t>Сколько единиц в двух десятках?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73216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два</a:t>
            </a:r>
            <a:r>
              <a:rPr lang="ru-RU" sz="5400" dirty="0" smtClean="0">
                <a:solidFill>
                  <a:srgbClr val="FF0000"/>
                </a:solidFill>
              </a:rPr>
              <a:t>д</a:t>
            </a:r>
            <a:r>
              <a:rPr lang="ru-RU" sz="5400" dirty="0" smtClean="0"/>
              <a:t>цать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5" name="Содержимое 4" descr="http://im0-tub-ru.yandex.net/i?id=4242fd182b6c0b7f73a6ee0818771bf7-107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692696"/>
            <a:ext cx="468052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104456" cy="4956150"/>
          </a:xfrm>
        </p:spPr>
        <p:txBody>
          <a:bodyPr>
            <a:normAutofit fontScale="90000"/>
          </a:bodyPr>
          <a:lstStyle/>
          <a:p>
            <a:r>
              <a:rPr lang="ru-RU" sz="5300" b="0" dirty="0" smtClean="0"/>
              <a:t>1) Название изображения количества предметов.</a:t>
            </a:r>
            <a:br>
              <a:rPr lang="ru-RU" sz="5300" b="0" dirty="0" smtClean="0"/>
            </a:br>
            <a:r>
              <a:rPr lang="ru-RU" sz="5300" b="0" dirty="0" smtClean="0"/>
              <a:t>2)Синоним  цифры.</a:t>
            </a:r>
            <a:r>
              <a:rPr lang="ru-RU" sz="4800" b="0" dirty="0" smtClean="0"/>
              <a:t/>
            </a:r>
            <a:br>
              <a:rPr lang="ru-RU" sz="4800" b="0" dirty="0" smtClean="0"/>
            </a:br>
            <a:endParaRPr lang="ru-RU" sz="48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85184"/>
            <a:ext cx="3322712" cy="108012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ч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/>
              <a:t>сло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1" dirty="0"/>
          </a:p>
        </p:txBody>
      </p:sp>
      <p:pic>
        <p:nvPicPr>
          <p:cNvPr id="5" name="Содержимое 4" descr="http://im0-tub-ru.yandex.net/i?id=4242fd182b6c0b7f73a6ee0818771bf7-107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692696"/>
            <a:ext cx="446449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/>
              <a:t>Здра</a:t>
            </a:r>
            <a:r>
              <a:rPr lang="ru-RU" sz="6000" dirty="0" smtClean="0">
                <a:solidFill>
                  <a:srgbClr val="FF0000"/>
                </a:solidFill>
              </a:rPr>
              <a:t>в</a:t>
            </a:r>
            <a:r>
              <a:rPr lang="ru-RU" sz="6000" dirty="0" smtClean="0"/>
              <a:t>ствуй (те), сп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сибо,</a:t>
            </a:r>
            <a:br>
              <a:rPr lang="ru-RU" sz="6000" dirty="0" smtClean="0"/>
            </a:br>
            <a:r>
              <a:rPr lang="ru-RU" sz="6000" smtClean="0"/>
              <a:t>два</a:t>
            </a:r>
            <a:r>
              <a:rPr lang="ru-RU" sz="6000" smtClean="0">
                <a:solidFill>
                  <a:srgbClr val="FF0000"/>
                </a:solidFill>
              </a:rPr>
              <a:t>д</a:t>
            </a:r>
            <a:r>
              <a:rPr lang="ru-RU" sz="6000" smtClean="0"/>
              <a:t>цать,</a:t>
            </a:r>
            <a:r>
              <a:rPr lang="ru-RU" sz="6000" dirty="0" smtClean="0"/>
              <a:t> </a:t>
            </a:r>
            <a:r>
              <a:rPr lang="ru-RU" sz="6000" smtClean="0"/>
              <a:t>ч</a:t>
            </a:r>
            <a:r>
              <a:rPr lang="ru-RU" sz="6000" smtClean="0">
                <a:solidFill>
                  <a:srgbClr val="FF0000"/>
                </a:solidFill>
              </a:rPr>
              <a:t>и</a:t>
            </a:r>
            <a:r>
              <a:rPr lang="ru-RU" sz="6000" smtClean="0"/>
              <a:t>сло</a:t>
            </a:r>
            <a:r>
              <a:rPr lang="ru-RU" sz="6000" dirty="0" smtClean="0"/>
              <a:t>.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36</Words>
  <Application>Microsoft Office PowerPoint</Application>
  <PresentationFormat>Экран (4:3)</PresentationFormat>
  <Paragraphs>13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Словарная работа на уроках русского языка во 2 классе по теме  «Вежливые слова».  Программа начального общего образования. Система Л. В. Занкова.       </vt:lpstr>
      <vt:lpstr>      Мальчик вежливый и развитый Говорит, встречаясь…  </vt:lpstr>
      <vt:lpstr>Растает ледяная глыба От слова тёплого… </vt:lpstr>
      <vt:lpstr>Сколько единиц в двух десятках?</vt:lpstr>
      <vt:lpstr>1) Название изображения количества предметов. 2)Синоним  цифры. </vt:lpstr>
      <vt:lpstr>Здравствуй (те), спасибо, двадцать, число.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32</cp:revision>
  <dcterms:created xsi:type="dcterms:W3CDTF">2014-07-24T05:19:29Z</dcterms:created>
  <dcterms:modified xsi:type="dcterms:W3CDTF">2015-08-18T11:44:21Z</dcterms:modified>
</cp:coreProperties>
</file>