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5" r:id="rId3"/>
    <p:sldId id="258" r:id="rId4"/>
    <p:sldId id="269" r:id="rId5"/>
    <p:sldId id="274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338616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«Животные».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572560" cy="2686072"/>
          </a:xfrm>
        </p:spPr>
        <p:txBody>
          <a:bodyPr>
            <a:normAutofit fontScale="85000" lnSpcReduction="10000"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 smtClean="0"/>
          </a:p>
          <a:p>
            <a:pPr>
              <a:buNone/>
            </a:pPr>
            <a:endParaRPr lang="ru-RU" sz="47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5616624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Ли-, -ко, -</a:t>
            </a:r>
            <a:r>
              <a:rPr lang="ru-RU" sz="4800" dirty="0" err="1" smtClean="0"/>
              <a:t>ва</a:t>
            </a:r>
            <a:r>
              <a:rPr lang="ru-RU" sz="4800" dirty="0" smtClean="0"/>
              <a:t>, те-, </a:t>
            </a:r>
          </a:p>
          <a:p>
            <a:pPr>
              <a:buNone/>
            </a:pPr>
            <a:r>
              <a:rPr lang="ru-RU" sz="4800" dirty="0" smtClean="0"/>
              <a:t>-ба-, -</a:t>
            </a:r>
            <a:r>
              <a:rPr lang="ru-RU" sz="4800" dirty="0" err="1" smtClean="0"/>
              <a:t>ка</a:t>
            </a:r>
            <a:r>
              <a:rPr lang="ru-RU" sz="4800" dirty="0" smtClean="0"/>
              <a:t>, за-, -ко-, о-, </a:t>
            </a:r>
          </a:p>
          <a:p>
            <a:pPr>
              <a:buNone/>
            </a:pPr>
            <a:r>
              <a:rPr lang="ru-RU" sz="4800" dirty="0" smtClean="0"/>
              <a:t>-хо-, -си-, -</a:t>
            </a:r>
            <a:r>
              <a:rPr lang="ru-RU" sz="4800" dirty="0" err="1" smtClean="0"/>
              <a:t>дил</a:t>
            </a:r>
            <a:r>
              <a:rPr lang="ru-RU" sz="4800" dirty="0" smtClean="0"/>
              <a:t>, ко-, </a:t>
            </a:r>
          </a:p>
          <a:p>
            <a:pPr>
              <a:buNone/>
            </a:pPr>
            <a:r>
              <a:rPr lang="ru-RU" sz="4800" dirty="0" smtClean="0"/>
              <a:t>-</a:t>
            </a:r>
            <a:r>
              <a:rPr lang="ru-RU" sz="4800" dirty="0" err="1" smtClean="0"/>
              <a:t>лё</a:t>
            </a:r>
            <a:r>
              <a:rPr lang="ru-RU" sz="4800" dirty="0" smtClean="0"/>
              <a:t>-, -чар-, </a:t>
            </a:r>
            <a:r>
              <a:rPr lang="en-US" sz="4800" dirty="0" smtClean="0"/>
              <a:t>-</a:t>
            </a:r>
            <a:r>
              <a:rPr lang="ru-RU" sz="4800" dirty="0" err="1" smtClean="0"/>
              <a:t>яц</a:t>
            </a:r>
            <a:r>
              <a:rPr lang="ru-RU" sz="4800" dirty="0" smtClean="0"/>
              <a:t>, мо-, </a:t>
            </a:r>
          </a:p>
          <a:p>
            <a:pPr>
              <a:buNone/>
            </a:pPr>
            <a:r>
              <a:rPr lang="ru-RU" sz="4800" dirty="0" smtClean="0"/>
              <a:t>-</a:t>
            </a:r>
            <a:r>
              <a:rPr lang="ru-RU" sz="4800" dirty="0" err="1" smtClean="0"/>
              <a:t>ро-,-нок</a:t>
            </a:r>
            <a:r>
              <a:rPr lang="ru-RU" sz="4800" dirty="0" smtClean="0"/>
              <a:t>, со-, -</a:t>
            </a:r>
            <a:r>
              <a:rPr lang="ru-RU" sz="4800" dirty="0" err="1" smtClean="0"/>
              <a:t>ца</a:t>
            </a:r>
            <a:r>
              <a:rPr lang="ru-RU" sz="4800" dirty="0" smtClean="0"/>
              <a:t>, </a:t>
            </a:r>
            <a:r>
              <a:rPr lang="ru-RU" sz="4800" dirty="0" err="1" smtClean="0"/>
              <a:t>ов</a:t>
            </a:r>
            <a:r>
              <a:rPr lang="ru-RU" sz="4800" dirty="0" smtClean="0"/>
              <a:t>-, </a:t>
            </a:r>
            <a:r>
              <a:rPr lang="ru-RU" sz="4800" dirty="0" err="1" smtClean="0"/>
              <a:t>кро</a:t>
            </a:r>
            <a:r>
              <a:rPr lang="ru-RU" sz="4800" dirty="0" smtClean="0"/>
              <a:t>-, -</a:t>
            </a:r>
            <a:r>
              <a:rPr lang="ru-RU" sz="4800" dirty="0" err="1" smtClean="0"/>
              <a:t>ло</a:t>
            </a:r>
            <a:r>
              <a:rPr lang="ru-RU" sz="4800" dirty="0" smtClean="0"/>
              <a:t>-, -та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56176" y="1268760"/>
            <a:ext cx="2736304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700" dirty="0" smtClean="0"/>
              <a:t>Л</a:t>
            </a:r>
            <a:r>
              <a:rPr lang="ru-RU" sz="4700" dirty="0" smtClean="0">
                <a:solidFill>
                  <a:srgbClr val="FF0000"/>
                </a:solidFill>
              </a:rPr>
              <a:t>и</a:t>
            </a:r>
            <a:r>
              <a:rPr lang="ru-RU" sz="4700" dirty="0" smtClean="0"/>
              <a:t>сица,</a:t>
            </a:r>
          </a:p>
          <a:p>
            <a:pPr>
              <a:buNone/>
            </a:pPr>
            <a:r>
              <a:rPr lang="ru-RU" sz="4700" dirty="0" smtClean="0"/>
              <a:t>т</a:t>
            </a:r>
            <a:r>
              <a:rPr lang="ru-RU" sz="4700" dirty="0" smtClean="0">
                <a:solidFill>
                  <a:srgbClr val="FF0000"/>
                </a:solidFill>
              </a:rPr>
              <a:t>е</a:t>
            </a:r>
            <a:r>
              <a:rPr lang="ru-RU" sz="4700" dirty="0" smtClean="0"/>
              <a:t>лён</a:t>
            </a:r>
            <a:r>
              <a:rPr lang="ru-RU" sz="4700" dirty="0" smtClean="0">
                <a:solidFill>
                  <a:srgbClr val="FF0000"/>
                </a:solidFill>
              </a:rPr>
              <a:t>ок,</a:t>
            </a:r>
          </a:p>
          <a:p>
            <a:pPr>
              <a:buNone/>
            </a:pPr>
            <a:r>
              <a:rPr lang="ru-RU" sz="4700" dirty="0" smtClean="0"/>
              <a:t>з</a:t>
            </a:r>
            <a:r>
              <a:rPr lang="ru-RU" sz="4700" dirty="0" smtClean="0">
                <a:solidFill>
                  <a:srgbClr val="FF0000"/>
                </a:solidFill>
              </a:rPr>
              <a:t>а</a:t>
            </a:r>
            <a:r>
              <a:rPr lang="ru-RU" sz="4700" dirty="0" smtClean="0"/>
              <a:t>яц,</a:t>
            </a:r>
          </a:p>
          <a:p>
            <a:pPr>
              <a:buNone/>
            </a:pP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хота,</a:t>
            </a:r>
          </a:p>
          <a:p>
            <a:pPr>
              <a:buNone/>
            </a:pPr>
            <a:r>
              <a:rPr lang="ru-RU" sz="4700" dirty="0" smtClean="0"/>
              <a:t>к</a:t>
            </a: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рова,</a:t>
            </a:r>
          </a:p>
          <a:p>
            <a:pPr>
              <a:buNone/>
            </a:pPr>
            <a:r>
              <a:rPr lang="ru-RU" sz="4700" dirty="0" smtClean="0"/>
              <a:t>м</a:t>
            </a: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л</a:t>
            </a: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ко,</a:t>
            </a:r>
          </a:p>
          <a:p>
            <a:pPr>
              <a:buNone/>
            </a:pPr>
            <a:r>
              <a:rPr lang="ru-RU" sz="4700" dirty="0" smtClean="0"/>
              <a:t>с</a:t>
            </a: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бака,</a:t>
            </a:r>
          </a:p>
          <a:p>
            <a:pPr>
              <a:buNone/>
            </a:pP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в</a:t>
            </a:r>
            <a:r>
              <a:rPr lang="ru-RU" sz="4700" dirty="0" smtClean="0">
                <a:solidFill>
                  <a:srgbClr val="FF0000"/>
                </a:solidFill>
              </a:rPr>
              <a:t>ча</a:t>
            </a:r>
            <a:r>
              <a:rPr lang="ru-RU" sz="4700" dirty="0" smtClean="0"/>
              <a:t>рка,</a:t>
            </a:r>
          </a:p>
          <a:p>
            <a:pPr>
              <a:buNone/>
            </a:pPr>
            <a:r>
              <a:rPr lang="ru-RU" sz="4700" dirty="0" smtClean="0"/>
              <a:t>кр</a:t>
            </a: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к</a:t>
            </a:r>
            <a:r>
              <a:rPr lang="ru-RU" sz="4700" dirty="0" smtClean="0">
                <a:solidFill>
                  <a:srgbClr val="FF0000"/>
                </a:solidFill>
              </a:rPr>
              <a:t>о</a:t>
            </a:r>
            <a:r>
              <a:rPr lang="ru-RU" sz="4700" dirty="0" smtClean="0"/>
              <a:t>дил.</a:t>
            </a:r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538736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200" dirty="0" err="1" smtClean="0"/>
              <a:t>Кабоса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колетнё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лиркдоко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околом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циласи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крачова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хотао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овакор</a:t>
            </a:r>
            <a:r>
              <a:rPr lang="ru-RU" sz="4200" dirty="0" smtClean="0"/>
              <a:t>,</a:t>
            </a:r>
          </a:p>
          <a:p>
            <a:pPr>
              <a:buNone/>
            </a:pPr>
            <a:r>
              <a:rPr lang="ru-RU" sz="4200" dirty="0" err="1" smtClean="0"/>
              <a:t>яцза</a:t>
            </a:r>
            <a:r>
              <a:rPr lang="ru-RU" sz="4200" dirty="0" smtClean="0"/>
              <a:t>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С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бака,</a:t>
            </a:r>
          </a:p>
          <a:p>
            <a:pPr>
              <a:buNone/>
            </a:pPr>
            <a:r>
              <a:rPr lang="ru-RU" sz="3600" dirty="0" smtClean="0"/>
              <a:t>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лён</a:t>
            </a:r>
            <a:r>
              <a:rPr lang="ru-RU" sz="3600" dirty="0" smtClean="0">
                <a:solidFill>
                  <a:srgbClr val="FF0000"/>
                </a:solidFill>
              </a:rPr>
              <a:t>ок,</a:t>
            </a:r>
          </a:p>
          <a:p>
            <a:pPr>
              <a:buNone/>
            </a:pPr>
            <a:r>
              <a:rPr lang="ru-RU" sz="3600" dirty="0" smtClean="0"/>
              <a:t>кр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дил,</a:t>
            </a:r>
          </a:p>
          <a:p>
            <a:pPr>
              <a:buNone/>
            </a:pPr>
            <a:r>
              <a:rPr lang="ru-RU" sz="3600" dirty="0" smtClean="0"/>
              <a:t>м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ко,</a:t>
            </a:r>
          </a:p>
          <a:p>
            <a:pPr>
              <a:buNone/>
            </a:pP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сица,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</a:t>
            </a:r>
            <a:r>
              <a:rPr lang="ru-RU" sz="3600" dirty="0" smtClean="0">
                <a:solidFill>
                  <a:srgbClr val="FF0000"/>
                </a:solidFill>
              </a:rPr>
              <a:t>ча</a:t>
            </a:r>
            <a:r>
              <a:rPr lang="ru-RU" sz="3600" dirty="0" smtClean="0"/>
              <a:t>рка,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хота,</a:t>
            </a:r>
          </a:p>
          <a:p>
            <a:pPr>
              <a:buNone/>
            </a:pPr>
            <a:r>
              <a:rPr lang="ru-RU" sz="3600" dirty="0" smtClean="0"/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оро</a:t>
            </a:r>
            <a:r>
              <a:rPr lang="ru-RU" sz="3600" dirty="0" smtClean="0"/>
              <a:t>ва,</a:t>
            </a:r>
          </a:p>
          <a:p>
            <a:pPr>
              <a:buNone/>
            </a:pPr>
            <a:r>
              <a:rPr lang="ru-RU" sz="3600" dirty="0" smtClean="0"/>
              <a:t>за</a:t>
            </a:r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sz="3600" dirty="0" smtClean="0"/>
              <a:t>ц.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пословицы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456384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 двумя зайцами погонишься - 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Заяц уж сед –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Вор, что заяц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Хорош заяц белый,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4032448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а охотник смелый.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тени боится.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навидался бед.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ни одного не поймаешь.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24 0.01527 L 0.19028 0.5608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2983 L 0.25157 0.259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4741 L 0.2526 -0.2044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3215 L 0.19723 -0.648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пословицы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456384" cy="53285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Любит,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такую погоду добрый хозяин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 собака помнит,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Сколько собака не хватает,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4032448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а сыта не бывает.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кто её кормит.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собаки не выгонит за ворота.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как собака палку.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15541E-6 L 0.2974 0.6755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96 -0.03238 L 0.16979 0.3864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2104 L 0.19584 -0.1193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11725 L 0.18004 -0.4990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Поясни фразеологизмы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388843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Забегать зайцем вперёд.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Ехать зайцем.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Улепётывает, как заяц.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75252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Про пассажира или зрителя без билета.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Очень быстро.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dirty="0" smtClean="0"/>
              <a:t>Заискивать лестью.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82 -0.01157 L -0.01458 0.5235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13 0.0414 L 0.07274 -0.2076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18 0.00717 L 0.01875 -0.1817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Поясни фразеологизмы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388843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 собаками не сыщешь.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Собаку съесть.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Вот в чём собака зарыта.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75252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Быть знатоком в каком-либо деле.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Вот в чём суть дела заключается.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dirty="0" smtClean="0"/>
              <a:t>Трудно найти кого-либо, что-либо.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82 -0.01157 L -0.01458 0.5235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13 0.0414 L 0.07274 -0.2076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3423E-6 L -0.01736 -0.2971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 и запиши рассказ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2232248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300" dirty="0" smtClean="0"/>
              <a:t>Л</a:t>
            </a:r>
            <a:r>
              <a:rPr lang="ru-RU" sz="4300" dirty="0" smtClean="0">
                <a:solidFill>
                  <a:srgbClr val="FF0000"/>
                </a:solidFill>
              </a:rPr>
              <a:t>и</a:t>
            </a:r>
            <a:r>
              <a:rPr lang="ru-RU" sz="4300" dirty="0" smtClean="0"/>
              <a:t>сица,</a:t>
            </a:r>
          </a:p>
          <a:p>
            <a:pPr>
              <a:buNone/>
            </a:pPr>
            <a:r>
              <a:rPr lang="ru-RU" sz="4300" dirty="0" smtClean="0"/>
              <a:t>т</a:t>
            </a:r>
            <a:r>
              <a:rPr lang="ru-RU" sz="4300" dirty="0" smtClean="0">
                <a:solidFill>
                  <a:srgbClr val="FF0000"/>
                </a:solidFill>
              </a:rPr>
              <a:t>е</a:t>
            </a:r>
            <a:r>
              <a:rPr lang="ru-RU" sz="4300" dirty="0" smtClean="0"/>
              <a:t>лён</a:t>
            </a:r>
            <a:r>
              <a:rPr lang="ru-RU" sz="4300" dirty="0" smtClean="0">
                <a:solidFill>
                  <a:srgbClr val="FF0000"/>
                </a:solidFill>
              </a:rPr>
              <a:t>ок,</a:t>
            </a:r>
          </a:p>
          <a:p>
            <a:pPr>
              <a:buNone/>
            </a:pPr>
            <a:r>
              <a:rPr lang="ru-RU" sz="4300" dirty="0" smtClean="0"/>
              <a:t>з</a:t>
            </a:r>
            <a:r>
              <a:rPr lang="ru-RU" sz="4300" dirty="0" smtClean="0">
                <a:solidFill>
                  <a:srgbClr val="FF0000"/>
                </a:solidFill>
              </a:rPr>
              <a:t>а</a:t>
            </a:r>
            <a:r>
              <a:rPr lang="ru-RU" sz="4300" dirty="0" smtClean="0"/>
              <a:t>яц,</a:t>
            </a: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хота,</a:t>
            </a:r>
          </a:p>
          <a:p>
            <a:pPr>
              <a:buNone/>
            </a:pPr>
            <a:r>
              <a:rPr lang="ru-RU" sz="4300" dirty="0" smtClean="0"/>
              <a:t>к</a:t>
            </a: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рова,</a:t>
            </a:r>
          </a:p>
          <a:p>
            <a:pPr>
              <a:buNone/>
            </a:pPr>
            <a:r>
              <a:rPr lang="ru-RU" sz="4300" dirty="0" smtClean="0"/>
              <a:t>м</a:t>
            </a: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л</a:t>
            </a: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ко,</a:t>
            </a:r>
          </a:p>
          <a:p>
            <a:pPr>
              <a:buNone/>
            </a:pPr>
            <a:r>
              <a:rPr lang="ru-RU" sz="4300" dirty="0" smtClean="0"/>
              <a:t>с</a:t>
            </a: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бака,</a:t>
            </a: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в</a:t>
            </a:r>
            <a:r>
              <a:rPr lang="ru-RU" sz="4300" dirty="0" smtClean="0">
                <a:solidFill>
                  <a:srgbClr val="FF0000"/>
                </a:solidFill>
              </a:rPr>
              <a:t>ча</a:t>
            </a:r>
            <a:r>
              <a:rPr lang="ru-RU" sz="4300" dirty="0" smtClean="0"/>
              <a:t>рка,</a:t>
            </a:r>
          </a:p>
          <a:p>
            <a:pPr>
              <a:buNone/>
            </a:pPr>
            <a:r>
              <a:rPr lang="ru-RU" sz="4300" dirty="0" smtClean="0"/>
              <a:t>кр</a:t>
            </a: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к</a:t>
            </a:r>
            <a:r>
              <a:rPr lang="ru-RU" sz="4300" dirty="0" smtClean="0">
                <a:solidFill>
                  <a:srgbClr val="FF0000"/>
                </a:solidFill>
              </a:rPr>
              <a:t>о</a:t>
            </a:r>
            <a:r>
              <a:rPr lang="ru-RU" sz="4300" dirty="0" smtClean="0"/>
              <a:t>дил.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83768" y="980728"/>
            <a:ext cx="6480720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200" dirty="0" smtClean="0"/>
              <a:t>Летом я был в г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стях у бабушки  в д</a:t>
            </a:r>
            <a:r>
              <a:rPr lang="ru-RU" sz="4200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ревне. У неё ест</a:t>
            </a:r>
            <a:r>
              <a:rPr lang="ru-RU" sz="4200" dirty="0" smtClean="0">
                <a:solidFill>
                  <a:srgbClr val="FF0000"/>
                </a:solidFill>
              </a:rPr>
              <a:t>ь</a:t>
            </a:r>
            <a:r>
              <a:rPr lang="ru-RU" sz="4200" dirty="0" smtClean="0"/>
              <a:t> к</a:t>
            </a:r>
            <a:r>
              <a:rPr lang="ru-RU" sz="4200" dirty="0" smtClean="0">
                <a:solidFill>
                  <a:srgbClr val="FF0000"/>
                </a:solidFill>
              </a:rPr>
              <a:t>оро</a:t>
            </a:r>
            <a:r>
              <a:rPr lang="ru-RU" sz="4200" dirty="0" smtClean="0"/>
              <a:t>ва </a:t>
            </a:r>
            <a:r>
              <a:rPr lang="ru-RU" sz="4200" dirty="0" smtClean="0">
                <a:solidFill>
                  <a:srgbClr val="FF0000"/>
                </a:solidFill>
              </a:rPr>
              <a:t>Б</a:t>
            </a:r>
            <a:r>
              <a:rPr lang="ru-RU" sz="4200" dirty="0" smtClean="0"/>
              <a:t>урёнка и т</a:t>
            </a:r>
            <a:r>
              <a:rPr lang="ru-RU" sz="4200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лёнок </a:t>
            </a:r>
            <a:r>
              <a:rPr lang="ru-RU" sz="4200" dirty="0" smtClean="0">
                <a:solidFill>
                  <a:srgbClr val="FF0000"/>
                </a:solidFill>
              </a:rPr>
              <a:t>Б</a:t>
            </a:r>
            <a:r>
              <a:rPr lang="ru-RU" sz="4200" dirty="0" smtClean="0"/>
              <a:t>уян. К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рова даёт оч</a:t>
            </a:r>
            <a:r>
              <a:rPr lang="ru-RU" sz="4200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н</a:t>
            </a:r>
            <a:r>
              <a:rPr lang="ru-RU" sz="4200" dirty="0" smtClean="0">
                <a:solidFill>
                  <a:srgbClr val="FF0000"/>
                </a:solidFill>
              </a:rPr>
              <a:t>ь</a:t>
            </a:r>
            <a:r>
              <a:rPr lang="ru-RU" sz="4200" dirty="0" smtClean="0"/>
              <a:t> вку</a:t>
            </a:r>
            <a:r>
              <a:rPr lang="ru-RU" sz="4200" dirty="0" smtClean="0">
                <a:solidFill>
                  <a:srgbClr val="FF0000"/>
                </a:solidFill>
              </a:rPr>
              <a:t>сн</a:t>
            </a:r>
            <a:r>
              <a:rPr lang="ru-RU" sz="4200" dirty="0" smtClean="0"/>
              <a:t>ое м</a:t>
            </a:r>
            <a:r>
              <a:rPr lang="ru-RU" sz="4200" dirty="0" smtClean="0">
                <a:solidFill>
                  <a:srgbClr val="FF0000"/>
                </a:solidFill>
              </a:rPr>
              <a:t>оло</a:t>
            </a:r>
            <a:r>
              <a:rPr lang="ru-RU" sz="4200" dirty="0" smtClean="0"/>
              <a:t>ко. 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хр</a:t>
            </a:r>
            <a:r>
              <a:rPr lang="ru-RU" sz="4200" dirty="0" smtClean="0">
                <a:solidFill>
                  <a:srgbClr val="FF0000"/>
                </a:solidFill>
              </a:rPr>
              <a:t>а</a:t>
            </a:r>
            <a:r>
              <a:rPr lang="ru-RU" sz="4200" dirty="0" smtClean="0"/>
              <a:t>няет дом собака. Это 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в</a:t>
            </a:r>
            <a:r>
              <a:rPr lang="ru-RU" sz="4200" dirty="0" smtClean="0">
                <a:solidFill>
                  <a:srgbClr val="FF0000"/>
                </a:solidFill>
              </a:rPr>
              <a:t>ча</a:t>
            </a:r>
            <a:r>
              <a:rPr lang="ru-RU" sz="4200" dirty="0" smtClean="0"/>
              <a:t>рка </a:t>
            </a:r>
            <a:r>
              <a:rPr lang="ru-RU" sz="4200" dirty="0" err="1" smtClean="0">
                <a:solidFill>
                  <a:srgbClr val="FF0000"/>
                </a:solidFill>
              </a:rPr>
              <a:t>Т</a:t>
            </a:r>
            <a:r>
              <a:rPr lang="ru-RU" sz="4200" dirty="0" err="1" smtClean="0"/>
              <a:t>р</a:t>
            </a:r>
            <a:r>
              <a:rPr lang="ru-RU" sz="4200" dirty="0" err="1" smtClean="0">
                <a:solidFill>
                  <a:srgbClr val="FF0000"/>
                </a:solidFill>
              </a:rPr>
              <a:t>е</a:t>
            </a:r>
            <a:r>
              <a:rPr lang="ru-RU" sz="4200" dirty="0" err="1" smtClean="0"/>
              <a:t>зор</a:t>
            </a:r>
            <a:r>
              <a:rPr lang="ru-RU" sz="4200" dirty="0" smtClean="0"/>
              <a:t>. С дедушкой мы х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дили на 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хоту. Мы увид</a:t>
            </a:r>
            <a:r>
              <a:rPr lang="ru-RU" sz="4200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ли л</a:t>
            </a:r>
            <a:r>
              <a:rPr lang="ru-RU" sz="4200" dirty="0" smtClean="0">
                <a:solidFill>
                  <a:srgbClr val="FF0000"/>
                </a:solidFill>
              </a:rPr>
              <a:t>и</a:t>
            </a:r>
            <a:r>
              <a:rPr lang="ru-RU" sz="4200" dirty="0" smtClean="0"/>
              <a:t>сицу и зайца. В з</a:t>
            </a:r>
            <a:r>
              <a:rPr lang="ru-RU" sz="4200" dirty="0" smtClean="0">
                <a:solidFill>
                  <a:srgbClr val="FF0000"/>
                </a:solidFill>
              </a:rPr>
              <a:t>оо</a:t>
            </a:r>
            <a:r>
              <a:rPr lang="ru-RU" sz="4200" dirty="0" smtClean="0"/>
              <a:t>парке я вид</a:t>
            </a:r>
            <a:r>
              <a:rPr lang="ru-RU" sz="4200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л кр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к</a:t>
            </a:r>
            <a:r>
              <a:rPr lang="ru-RU" sz="4200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дила.</a:t>
            </a: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297</Words>
  <Application>Microsoft Office PowerPoint</Application>
  <PresentationFormat>Экран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Словарная работа на уроках русского языка во 2 классе по теме  «Животные».  Программа начального общего образования. Система Л. В. Занкова.</vt:lpstr>
      <vt:lpstr>Собери слова</vt:lpstr>
      <vt:lpstr>Анаграммы</vt:lpstr>
      <vt:lpstr>Собери пословицы</vt:lpstr>
      <vt:lpstr>Собери пословицы</vt:lpstr>
      <vt:lpstr>Поясни фразеологизмы</vt:lpstr>
      <vt:lpstr>Поясни фразеологизмы</vt:lpstr>
      <vt:lpstr>Составь и запиши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45</cp:revision>
  <dcterms:created xsi:type="dcterms:W3CDTF">2014-07-24T05:19:29Z</dcterms:created>
  <dcterms:modified xsi:type="dcterms:W3CDTF">2015-08-18T11:40:06Z</dcterms:modified>
</cp:coreProperties>
</file>