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0" r:id="rId3"/>
    <p:sldId id="258" r:id="rId4"/>
    <p:sldId id="263" r:id="rId5"/>
    <p:sldId id="262" r:id="rId6"/>
    <p:sldId id="259" r:id="rId7"/>
    <p:sldId id="264" r:id="rId8"/>
    <p:sldId id="265" r:id="rId9"/>
    <p:sldId id="266" r:id="rId10"/>
    <p:sldId id="267" r:id="rId11"/>
    <p:sldId id="260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236AD-AC4A-4D0E-B6C9-E48F4869C269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BC0FA-13E0-4B36-90DE-D0331C088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C0FA-13E0-4B36-90DE-D0331C088D6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C0FA-13E0-4B36-90DE-D0331C088D6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yandex.ru/images/search?p=1&amp;text=%D0%BA%D0%B0%D1%80%D1%82%D0%B8%D0%BD%D0%BA%D0%B8%20%D0%BE%D1%85%D0%BE%D1%82%D1%8B%20%D0%BD%D0%B0%20%D0%B7%D0%B2%D0%B5%D1%80%D0%B5%D0%B9&amp;img_url=http://img-fotki.yandex.ru/get/6407/52210127.5f/0_8d63e_605b3af6_XL&amp;pos=44&amp;uinfo=sw-1280-sh-800-ww-1257-wh-609-pd-1-wp-16x10_1280x800&amp;rpt=simage&amp;_=1406798838812&amp;pin=1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search?text=%D0%BA%D0%B0%D1%80%D1%82%D0%B8%D0%BD%D0%BA%D0%B8%20%D0%B7%D0%B0%D0%B9%D1%86%D0%B0&amp;img_url=http://www.mancompany.ru/upload/iblock/293/vitq-uhtga.jpg&amp;pos=2&amp;uinfo=sw-1280-sh-800-ww-1257-wh-609-pd-1-wp-16x10_1280x800&amp;rpt=simage&amp;_=1406793412343&amp;pin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yandex.ru/images/search?text=%D0%BA%D0%B0%D1%80%D1%82%D0%B8%D0%BD%D0%BA%D0%B8%20%D1%81%D0%BE%D0%B1%D0%B0%D0%BA%D0%B8%20%D0%BF%D0%B5%D0%BA%D0%B8%D0%BD%D0%B5%D1%81&amp;img_url=http://www.mascotas.org/wp-content/uploads/pequines.jpg&amp;pos=15&amp;uinfo=sw-1280-sh-800-ww-1257-wh-609-pd-1-wp-16x10_1280x800&amp;rpt=simage&amp;_=1406794880828&amp;pin=1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yandex.ru/images/search?text=%D0%BA%D0%B0%D1%80%D1%82%D0%B8%D0%BD%D0%BA%D0%B8%20%D0%BE%D0%B2%D1%87%D0%B0%D1%80%D0%BA%D0%B8&amp;img_url=http://www.survival-spot.com/survival-blog/wp-content/uploads/2010/03/german-shepherd1.jpg&amp;pos=10&amp;uinfo=sw-1280-sh-800-ww-1257-wh-609-pd-1-wp-16x10_1280x800&amp;rpt=simage&amp;_=1406793591921&amp;pin=1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yandex.ru/images/search?source=wiz&amp;img_url=http://2.bp.blogspot.com/-CXFfl9luHPM/TV-Os6opQfI/AAAAAAAAA2E/oCgrgvWqzrY/s1600/cow.jpg&amp;uinfo=sw-1280-sh-800-ww-1257-wh-609-pd-1-wp-16x10_1280x800&amp;_=1406797700093&amp;text=%D0%BA%D0%B0%D1%80%D1%82%D0%B8%D0%BD%D0%BA%D0%B8%20%D0%BA%D0%BE%D1%80%D0%BE%D0%B2%D1%8B&amp;noreask=1&amp;pos=20&amp;rpt=simage&amp;lr=1091&amp;pin=1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yandex.ru/images/search?text=%D0%BA%D0%B0%D1%80%D1%82%D0%B8%D0%BD%D0%BA%D0%B8%20%D1%82%D0%B5%D0%BB%D1%91%D0%BD%D0%BE%D0%BA&amp;img_url=http://news.rin.ru/pictures/12/280078.jpg&amp;pos=7&amp;uinfo=sw-1280-sh-800-ww-1257-wh-609-pd-1-wp-16x10_1280x800&amp;rpt=simage&amp;_=1406797876359&amp;pin=1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yandex.ru/images/search?text=%D0%BA%D0%B0%D1%80%D1%82%D0%B8%D0%BD%D0%BA%D0%B8%20%D0%BC%D0%BE%D0%BB%D0%BE%D0%BA%D0%B0&amp;img_url=http://www.znaikak.ru/design/pic/visred/moloko.jpg&amp;pos=2&amp;uinfo=sw-1280-sh-800-ww-1257-wh-609-pd-1-wp-16x10_1280x800&amp;rpt=simage&amp;_=1406798710859&amp;pin=1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yandex.ru/images/search?text=%D0%BA%D0%B0%D1%80%D1%82%D0%B8%D0%BD%D0%BA%D0%B8%20%D0%BB%D0%B8%D1%81%D0%B8%D1%86%D1%8B&amp;img_url=http://s61.radikal.ru/i174/1301/ea/3f93992720b0.jpg&amp;pos=18&amp;uinfo=sw-1280-sh-800-ww-1257-wh-609-pd-1-wp-16x10_1280x800&amp;rpt=simage&amp;_=1406798470343&amp;pin=1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yandex.ru/images/search?p=1&amp;text=%D0%BA%D0%B0%D1%80%D1%82%D0%B8%D0%BD%D0%BA%D0%B8%20%D0%BA%D1%80%D0%BE%D0%BA%D0%BE%D0%B4%D0%B8%D0%BB%D0%B0&amp;img_url=http://img.nr2.ru/pict/arts1/30/57/305772.jpg&amp;pos=30&amp;uinfo=sw-1280-sh-800-ww-1257-wh-609-pd-1-wp-16x10_1280x800&amp;rpt=simage&amp;_=1406798628187&amp;pin=1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572560" cy="3386160"/>
          </a:xfrm>
        </p:spPr>
        <p:txBody>
          <a:bodyPr>
            <a:noAutofit/>
          </a:bodyPr>
          <a:lstStyle/>
          <a:p>
            <a:r>
              <a:rPr lang="ru-RU" sz="4000" dirty="0" smtClean="0"/>
              <a:t>	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Словарная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работа на уроках русского языка во 2 классе по теме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«Животные».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28596" y="3886200"/>
            <a:ext cx="8572560" cy="2686072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668118"/>
          </a:xfrm>
        </p:spPr>
        <p:txBody>
          <a:bodyPr/>
          <a:lstStyle/>
          <a:p>
            <a:r>
              <a:rPr lang="ru-RU" sz="4400" b="0" dirty="0" smtClean="0"/>
              <a:t>Убивание животных с помощью ружья.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229200"/>
            <a:ext cx="3008313" cy="896963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хота</a:t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5" name="Содержимое 4" descr="http://im1-tub-ru.yandex.net/i?id=23318462510e91f617459d3cacfba7fb-19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76672"/>
            <a:ext cx="504056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273050"/>
            <a:ext cx="8856984" cy="6252294"/>
          </a:xfrm>
        </p:spPr>
        <p:txBody>
          <a:bodyPr>
            <a:normAutofit/>
          </a:bodyPr>
          <a:lstStyle/>
          <a:p>
            <a:pPr algn="l"/>
            <a:r>
              <a:rPr lang="ru-RU" sz="6000" dirty="0" smtClean="0"/>
              <a:t>За</a:t>
            </a:r>
            <a:r>
              <a:rPr lang="ru-RU" sz="6000" dirty="0" smtClean="0">
                <a:solidFill>
                  <a:srgbClr val="FF0000"/>
                </a:solidFill>
              </a:rPr>
              <a:t>я</a:t>
            </a:r>
            <a:r>
              <a:rPr lang="ru-RU" sz="6000" dirty="0" smtClean="0"/>
              <a:t>ц, с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бака, 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в</a:t>
            </a:r>
            <a:r>
              <a:rPr lang="ru-RU" sz="6000" dirty="0" smtClean="0">
                <a:solidFill>
                  <a:srgbClr val="FF0000"/>
                </a:solidFill>
              </a:rPr>
              <a:t>ча</a:t>
            </a:r>
            <a:r>
              <a:rPr lang="ru-RU" sz="6000" dirty="0" smtClean="0"/>
              <a:t>рка, к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рова,</a:t>
            </a:r>
            <a:r>
              <a:rPr lang="en-US" sz="6000" dirty="0" smtClean="0"/>
              <a:t> </a:t>
            </a:r>
            <a:r>
              <a:rPr lang="ru-RU" sz="6000" dirty="0" smtClean="0"/>
              <a:t>т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лён</a:t>
            </a:r>
            <a:r>
              <a:rPr lang="ru-RU" sz="6000" dirty="0" smtClean="0">
                <a:solidFill>
                  <a:srgbClr val="FF0000"/>
                </a:solidFill>
              </a:rPr>
              <a:t>ок,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 smtClean="0"/>
              <a:t>кр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к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дил, л</a:t>
            </a:r>
            <a:r>
              <a:rPr lang="ru-RU" sz="6000" dirty="0" smtClean="0">
                <a:solidFill>
                  <a:srgbClr val="FF0000"/>
                </a:solidFill>
              </a:rPr>
              <a:t>и</a:t>
            </a:r>
            <a:r>
              <a:rPr lang="ru-RU" sz="6000" dirty="0" smtClean="0"/>
              <a:t>сица, м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л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ко, 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хота.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Укажи «лишнее» слово. Докажи.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4316288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За</a:t>
            </a:r>
            <a:r>
              <a:rPr lang="ru-RU" sz="4400" dirty="0" smtClean="0">
                <a:solidFill>
                  <a:srgbClr val="FF0000"/>
                </a:solidFill>
              </a:rPr>
              <a:t>я</a:t>
            </a:r>
            <a:r>
              <a:rPr lang="ru-RU" sz="4400" dirty="0" smtClean="0"/>
              <a:t>ц, с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бака, 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в</a:t>
            </a:r>
            <a:r>
              <a:rPr lang="ru-RU" sz="4400" dirty="0" smtClean="0">
                <a:solidFill>
                  <a:srgbClr val="FF0000"/>
                </a:solidFill>
              </a:rPr>
              <a:t>ча</a:t>
            </a:r>
            <a:r>
              <a:rPr lang="ru-RU" sz="4400" dirty="0" smtClean="0"/>
              <a:t>рка, к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рова,</a:t>
            </a:r>
            <a:r>
              <a:rPr lang="en-US" sz="4400" dirty="0" smtClean="0"/>
              <a:t> </a:t>
            </a:r>
            <a:r>
              <a:rPr lang="ru-RU" sz="4400" dirty="0" smtClean="0"/>
              <a:t>т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лён</a:t>
            </a:r>
            <a:r>
              <a:rPr lang="ru-RU" sz="4400" dirty="0" smtClean="0">
                <a:solidFill>
                  <a:srgbClr val="FF0000"/>
                </a:solidFill>
              </a:rPr>
              <a:t>ок,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ru-RU" sz="4400" dirty="0" smtClean="0"/>
              <a:t>кр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к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дил, л</a:t>
            </a:r>
            <a:r>
              <a:rPr lang="ru-RU" sz="4400" dirty="0" smtClean="0">
                <a:solidFill>
                  <a:srgbClr val="FF0000"/>
                </a:solidFill>
              </a:rPr>
              <a:t>и</a:t>
            </a:r>
            <a:r>
              <a:rPr lang="ru-RU" sz="4400" dirty="0" smtClean="0"/>
              <a:t>сица, м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л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ко, 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хота.</a:t>
            </a:r>
            <a:endParaRPr lang="ru-RU" sz="4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316288" cy="5544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u="sng" dirty="0" smtClean="0"/>
              <a:t>За</a:t>
            </a:r>
            <a:r>
              <a:rPr lang="ru-RU" sz="4800" u="sng" dirty="0" smtClean="0">
                <a:solidFill>
                  <a:srgbClr val="FF0000"/>
                </a:solidFill>
              </a:rPr>
              <a:t>я</a:t>
            </a:r>
            <a:r>
              <a:rPr lang="ru-RU" sz="4800" u="sng" dirty="0" smtClean="0"/>
              <a:t>ц</a:t>
            </a:r>
            <a:r>
              <a:rPr lang="ru-RU" sz="4800" dirty="0" smtClean="0"/>
              <a:t>, с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бака, 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в</a:t>
            </a:r>
            <a:r>
              <a:rPr lang="ru-RU" sz="4800" dirty="0" smtClean="0">
                <a:solidFill>
                  <a:srgbClr val="FF0000"/>
                </a:solidFill>
              </a:rPr>
              <a:t>ча</a:t>
            </a:r>
            <a:r>
              <a:rPr lang="ru-RU" sz="4800" dirty="0" smtClean="0"/>
              <a:t>рка, к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рова,</a:t>
            </a:r>
            <a:r>
              <a:rPr lang="en-US" sz="4800" dirty="0" smtClean="0"/>
              <a:t> </a:t>
            </a:r>
            <a:r>
              <a:rPr lang="ru-RU" sz="4800" dirty="0" smtClean="0"/>
              <a:t>т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/>
              <a:t>лён</a:t>
            </a:r>
            <a:r>
              <a:rPr lang="ru-RU" sz="4800" dirty="0" smtClean="0">
                <a:solidFill>
                  <a:srgbClr val="FF0000"/>
                </a:solidFill>
              </a:rPr>
              <a:t>ок,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ru-RU" sz="4800" u="sng" dirty="0" smtClean="0"/>
              <a:t>кр</a:t>
            </a:r>
            <a:r>
              <a:rPr lang="ru-RU" sz="4800" u="sng" dirty="0" smtClean="0">
                <a:solidFill>
                  <a:srgbClr val="FF0000"/>
                </a:solidFill>
              </a:rPr>
              <a:t>о</a:t>
            </a:r>
            <a:r>
              <a:rPr lang="ru-RU" sz="4800" u="sng" dirty="0" smtClean="0"/>
              <a:t>к</a:t>
            </a:r>
            <a:r>
              <a:rPr lang="ru-RU" sz="4800" u="sng" dirty="0" smtClean="0">
                <a:solidFill>
                  <a:srgbClr val="FF0000"/>
                </a:solidFill>
              </a:rPr>
              <a:t>о</a:t>
            </a:r>
            <a:r>
              <a:rPr lang="ru-RU" sz="4800" u="sng" dirty="0" smtClean="0"/>
              <a:t>дил</a:t>
            </a:r>
            <a:r>
              <a:rPr lang="ru-RU" sz="4800" dirty="0" smtClean="0"/>
              <a:t>, </a:t>
            </a:r>
            <a:r>
              <a:rPr lang="ru-RU" sz="4800" u="sng" dirty="0" smtClean="0"/>
              <a:t>л</a:t>
            </a:r>
            <a:r>
              <a:rPr lang="ru-RU" sz="4800" u="sng" dirty="0" smtClean="0">
                <a:solidFill>
                  <a:srgbClr val="FF0000"/>
                </a:solidFill>
              </a:rPr>
              <a:t>и</a:t>
            </a:r>
            <a:r>
              <a:rPr lang="ru-RU" sz="4800" u="sng" dirty="0" smtClean="0"/>
              <a:t>сица</a:t>
            </a:r>
            <a:r>
              <a:rPr lang="ru-RU" sz="4800" dirty="0" smtClean="0"/>
              <a:t>, </a:t>
            </a:r>
            <a:r>
              <a:rPr lang="ru-RU" sz="4800" u="sng" dirty="0" smtClean="0"/>
              <a:t>м</a:t>
            </a:r>
            <a:r>
              <a:rPr lang="ru-RU" sz="4800" u="sng" dirty="0" smtClean="0">
                <a:solidFill>
                  <a:srgbClr val="FF0000"/>
                </a:solidFill>
              </a:rPr>
              <a:t>о</a:t>
            </a:r>
            <a:r>
              <a:rPr lang="ru-RU" sz="4800" u="sng" dirty="0" smtClean="0"/>
              <a:t>л</a:t>
            </a:r>
            <a:r>
              <a:rPr lang="ru-RU" sz="4800" u="sng" dirty="0" smtClean="0">
                <a:solidFill>
                  <a:srgbClr val="FF0000"/>
                </a:solidFill>
              </a:rPr>
              <a:t>о</a:t>
            </a:r>
            <a:r>
              <a:rPr lang="ru-RU" sz="4800" u="sng" dirty="0" smtClean="0"/>
              <a:t>ко, </a:t>
            </a:r>
            <a:r>
              <a:rPr lang="ru-RU" sz="4800" u="sng" dirty="0" smtClean="0">
                <a:solidFill>
                  <a:srgbClr val="FF0000"/>
                </a:solidFill>
              </a:rPr>
              <a:t>о</a:t>
            </a:r>
            <a:r>
              <a:rPr lang="ru-RU" sz="4800" u="sng" dirty="0" smtClean="0"/>
              <a:t>хота</a:t>
            </a:r>
            <a:r>
              <a:rPr lang="ru-RU" sz="48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3528392" cy="4968552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	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4000" b="0" dirty="0" smtClean="0"/>
              <a:t>У косого нет берлоги,</a:t>
            </a:r>
            <a:br>
              <a:rPr lang="ru-RU" sz="4000" b="0" dirty="0" smtClean="0"/>
            </a:br>
            <a:r>
              <a:rPr lang="ru-RU" sz="4000" b="0" dirty="0" smtClean="0"/>
              <a:t>Не нужна ему нора.</a:t>
            </a:r>
            <a:br>
              <a:rPr lang="ru-RU" sz="4000" b="0" dirty="0" smtClean="0"/>
            </a:br>
            <a:r>
              <a:rPr lang="ru-RU" sz="4000" b="0" dirty="0" smtClean="0"/>
              <a:t>От врагов спасают ноги,</a:t>
            </a:r>
            <a:br>
              <a:rPr lang="ru-RU" sz="4000" b="0" dirty="0" smtClean="0"/>
            </a:br>
            <a:r>
              <a:rPr lang="ru-RU" sz="4000" b="0" dirty="0" smtClean="0"/>
              <a:t>А от голода кора.</a:t>
            </a:r>
            <a:br>
              <a:rPr lang="ru-RU" sz="4000" b="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5085184"/>
            <a:ext cx="3384376" cy="108012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за</a:t>
            </a:r>
            <a:r>
              <a:rPr lang="ru-RU" sz="5400" dirty="0" smtClean="0">
                <a:solidFill>
                  <a:srgbClr val="FF0000"/>
                </a:solidFill>
              </a:rPr>
              <a:t>я</a:t>
            </a:r>
            <a:r>
              <a:rPr lang="ru-RU" sz="5400" dirty="0" smtClean="0"/>
              <a:t>ц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http://im0-tub-ru.yandex.net/i?id=38f55fbb0d82fc15893d84f26dd52f1a-141-144&amp;n=21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476672"/>
            <a:ext cx="468052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3050"/>
            <a:ext cx="4032448" cy="5028158"/>
          </a:xfrm>
        </p:spPr>
        <p:txBody>
          <a:bodyPr>
            <a:normAutofit fontScale="90000"/>
          </a:bodyPr>
          <a:lstStyle/>
          <a:p>
            <a:r>
              <a:rPr lang="ru-RU" sz="3600" b="0" dirty="0" smtClean="0"/>
              <a:t>Заворчал живой замок,</a:t>
            </a:r>
            <a:br>
              <a:rPr lang="ru-RU" sz="3600" b="0" dirty="0" smtClean="0"/>
            </a:br>
            <a:r>
              <a:rPr lang="ru-RU" sz="3600" b="0" dirty="0" smtClean="0"/>
              <a:t>Лёг у двери поперёк.</a:t>
            </a:r>
            <a:br>
              <a:rPr lang="ru-RU" sz="3600" b="0" dirty="0" smtClean="0"/>
            </a:br>
            <a:r>
              <a:rPr lang="ru-RU" sz="3600" b="0" dirty="0" smtClean="0"/>
              <a:t>Две медали на груди.</a:t>
            </a:r>
            <a:br>
              <a:rPr lang="ru-RU" sz="3600" b="0" dirty="0" smtClean="0"/>
            </a:br>
            <a:r>
              <a:rPr lang="ru-RU" sz="3600" b="0" dirty="0" smtClean="0"/>
              <a:t>Лучше в дом не заходи.</a:t>
            </a:r>
            <a:br>
              <a:rPr lang="ru-RU" sz="3600" b="0" dirty="0" smtClean="0"/>
            </a:br>
            <a:endParaRPr lang="ru-RU" sz="36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01208"/>
            <a:ext cx="3008313" cy="86409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с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бака</a:t>
            </a:r>
            <a:r>
              <a:rPr lang="ru-RU" sz="4800" b="1" dirty="0" smtClean="0"/>
              <a:t> 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5" name="Содержимое 4" descr="http://im0-tub-ru.yandex.net/i?id=9e7701bae621b9f860fb1a759f7c231c-94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476672"/>
            <a:ext cx="4536503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3286001" cy="3660006"/>
          </a:xfrm>
        </p:spPr>
        <p:txBody>
          <a:bodyPr>
            <a:noAutofit/>
          </a:bodyPr>
          <a:lstStyle/>
          <a:p>
            <a:pPr algn="ctr"/>
            <a:r>
              <a:rPr lang="ru-RU" sz="4400" b="0" dirty="0" smtClean="0"/>
              <a:t>Вид сторожевой породы собаки.</a:t>
            </a:r>
            <a:endParaRPr lang="ru-RU" sz="4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73216"/>
            <a:ext cx="3008313" cy="115212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вчарка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b="1" dirty="0"/>
          </a:p>
        </p:txBody>
      </p:sp>
      <p:pic>
        <p:nvPicPr>
          <p:cNvPr id="5" name="Содержимое 4" descr="http://im3-tub-ru.yandex.net/i?id=22be6dc793cc6926214fc5f5c37e8d8e-34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04664"/>
            <a:ext cx="5112567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4104456" cy="4596110"/>
          </a:xfrm>
        </p:spPr>
        <p:txBody>
          <a:bodyPr>
            <a:normAutofit fontScale="90000"/>
          </a:bodyPr>
          <a:lstStyle/>
          <a:p>
            <a:r>
              <a:rPr lang="ru-RU" sz="4400" b="0" dirty="0" smtClean="0"/>
              <a:t>Траву жуёт,</a:t>
            </a:r>
            <a:br>
              <a:rPr lang="ru-RU" sz="4400" b="0" dirty="0" smtClean="0"/>
            </a:br>
            <a:r>
              <a:rPr lang="ru-RU" sz="4400" b="0" dirty="0" smtClean="0"/>
              <a:t>Громко поёт.</a:t>
            </a:r>
            <a:br>
              <a:rPr lang="ru-RU" sz="4400" b="0" dirty="0" smtClean="0"/>
            </a:br>
            <a:r>
              <a:rPr lang="ru-RU" sz="4400" b="0" dirty="0" smtClean="0"/>
              <a:t>Спереди вилы,</a:t>
            </a:r>
            <a:br>
              <a:rPr lang="ru-RU" sz="4400" b="0" dirty="0" smtClean="0"/>
            </a:br>
            <a:r>
              <a:rPr lang="ru-RU" sz="4400" b="0" dirty="0" smtClean="0"/>
              <a:t>Сзади – метла.</a:t>
            </a:r>
            <a:br>
              <a:rPr lang="ru-RU" sz="4400" b="0" dirty="0" smtClean="0"/>
            </a:br>
            <a:r>
              <a:rPr lang="ru-RU" sz="4400" b="0" dirty="0" smtClean="0"/>
              <a:t>Травы наелась –</a:t>
            </a:r>
            <a:br>
              <a:rPr lang="ru-RU" sz="4400" b="0" dirty="0" smtClean="0"/>
            </a:br>
            <a:r>
              <a:rPr lang="ru-RU" sz="4400" b="0" dirty="0" smtClean="0"/>
              <a:t>Молока дала.</a:t>
            </a:r>
            <a:r>
              <a:rPr lang="ru-RU" sz="4000" b="0" dirty="0" smtClean="0"/>
              <a:t/>
            </a:r>
            <a:br>
              <a:rPr lang="ru-RU" sz="4000" b="0" dirty="0" smtClean="0"/>
            </a:br>
            <a:endParaRPr lang="ru-RU" sz="40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869160"/>
            <a:ext cx="3322712" cy="1296144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к</a:t>
            </a:r>
            <a:r>
              <a:rPr lang="ru-RU" sz="6600" dirty="0" smtClean="0">
                <a:solidFill>
                  <a:srgbClr val="FF0000"/>
                </a:solidFill>
              </a:rPr>
              <a:t>о</a:t>
            </a:r>
            <a:r>
              <a:rPr lang="ru-RU" sz="6600" dirty="0" smtClean="0"/>
              <a:t>рова</a:t>
            </a:r>
            <a:endParaRPr lang="ru-RU" sz="5400" b="1" dirty="0"/>
          </a:p>
        </p:txBody>
      </p:sp>
      <p:pic>
        <p:nvPicPr>
          <p:cNvPr id="5" name="Содержимое 4" descr="http://im0-tub-ru.yandex.net/i?id=c01de045ac5d187fc895c717646fd62d-64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76672"/>
            <a:ext cx="4752528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2962672" cy="3011934"/>
          </a:xfrm>
        </p:spPr>
        <p:txBody>
          <a:bodyPr>
            <a:normAutofit/>
          </a:bodyPr>
          <a:lstStyle/>
          <a:p>
            <a:r>
              <a:rPr lang="ru-RU" sz="5400" b="0" dirty="0" smtClean="0"/>
              <a:t>Ребёнок коровы.</a:t>
            </a:r>
            <a:endParaRPr lang="ru-RU" sz="5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85184"/>
            <a:ext cx="3008313" cy="115212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т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лёнок 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b="1" dirty="0"/>
          </a:p>
        </p:txBody>
      </p:sp>
      <p:pic>
        <p:nvPicPr>
          <p:cNvPr id="5" name="Содержимое 4" descr="http://im3-tub-ru.yandex.net/i?id=10f0cda48e1ee0f3501c3bd70e989c81-80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04664"/>
            <a:ext cx="4824536" cy="568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330824" cy="5172174"/>
          </a:xfrm>
        </p:spPr>
        <p:txBody>
          <a:bodyPr>
            <a:noAutofit/>
          </a:bodyPr>
          <a:lstStyle/>
          <a:p>
            <a:r>
              <a:rPr lang="ru-RU" sz="4800" b="0" dirty="0" smtClean="0"/>
              <a:t>Рыжий молокозавод</a:t>
            </a:r>
            <a:br>
              <a:rPr lang="ru-RU" sz="4800" b="0" dirty="0" smtClean="0"/>
            </a:br>
            <a:r>
              <a:rPr lang="ru-RU" sz="4800" b="0" dirty="0" smtClean="0"/>
              <a:t>День жуёт </a:t>
            </a:r>
            <a:br>
              <a:rPr lang="ru-RU" sz="4800" b="0" dirty="0" smtClean="0"/>
            </a:br>
            <a:r>
              <a:rPr lang="ru-RU" sz="4800" b="0" dirty="0" smtClean="0"/>
              <a:t>И ночь жуёт:</a:t>
            </a:r>
            <a:br>
              <a:rPr lang="ru-RU" sz="4800" b="0" dirty="0" smtClean="0"/>
            </a:br>
            <a:r>
              <a:rPr lang="ru-RU" sz="4800" b="0" dirty="0" smtClean="0"/>
              <a:t>Ведь траву не так легко</a:t>
            </a:r>
            <a:br>
              <a:rPr lang="ru-RU" sz="4800" b="0" dirty="0" smtClean="0"/>
            </a:br>
            <a:r>
              <a:rPr lang="ru-RU" sz="4800" b="0" dirty="0" smtClean="0"/>
              <a:t>Переделать в …</a:t>
            </a:r>
            <a:endParaRPr lang="ru-RU" sz="48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589240"/>
            <a:ext cx="3008313" cy="93610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м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л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ко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b="1" dirty="0"/>
          </a:p>
        </p:txBody>
      </p:sp>
      <p:pic>
        <p:nvPicPr>
          <p:cNvPr id="5" name="Содержимое 4" descr="http://im3-tub-ru.yandex.net/i?id=338b23e9d0bbba7a02903275fa45f453-02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9" y="548680"/>
            <a:ext cx="396044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3816424" cy="5028158"/>
          </a:xfrm>
        </p:spPr>
        <p:txBody>
          <a:bodyPr>
            <a:normAutofit/>
          </a:bodyPr>
          <a:lstStyle/>
          <a:p>
            <a:r>
              <a:rPr lang="ru-RU" sz="4400" b="0" dirty="0" smtClean="0"/>
              <a:t>Ходит по лесу она,</a:t>
            </a:r>
            <a:br>
              <a:rPr lang="ru-RU" sz="4400" b="0" dirty="0" smtClean="0"/>
            </a:br>
            <a:r>
              <a:rPr lang="ru-RU" sz="4400" b="0" dirty="0" smtClean="0"/>
              <a:t>Щурит хитрые глаза.</a:t>
            </a:r>
            <a:br>
              <a:rPr lang="ru-RU" sz="4400" b="0" dirty="0" smtClean="0"/>
            </a:br>
            <a:r>
              <a:rPr lang="ru-RU" sz="4400" b="0" dirty="0" smtClean="0"/>
              <a:t>Ищет, чем бы поживиться</a:t>
            </a:r>
            <a:br>
              <a:rPr lang="ru-RU" sz="4400" b="0" dirty="0" smtClean="0"/>
            </a:br>
            <a:r>
              <a:rPr lang="ru-RU" sz="4400" b="0" dirty="0" smtClean="0"/>
              <a:t>Это хитрая …</a:t>
            </a:r>
            <a:endParaRPr lang="ru-RU" sz="4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157192"/>
            <a:ext cx="3008313" cy="100811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л</a:t>
            </a:r>
            <a:r>
              <a:rPr lang="ru-RU" sz="5400" dirty="0" smtClean="0">
                <a:solidFill>
                  <a:srgbClr val="FF0000"/>
                </a:solidFill>
              </a:rPr>
              <a:t>и</a:t>
            </a:r>
            <a:r>
              <a:rPr lang="ru-RU" sz="5400" dirty="0" smtClean="0"/>
              <a:t>сица</a:t>
            </a:r>
            <a:br>
              <a:rPr lang="ru-RU" sz="5400" dirty="0" smtClean="0"/>
            </a:br>
            <a:endParaRPr lang="ru-RU" sz="4800" b="1" dirty="0"/>
          </a:p>
        </p:txBody>
      </p:sp>
      <p:pic>
        <p:nvPicPr>
          <p:cNvPr id="5" name="Содержимое 4" descr="http://im3-tub-ru.yandex.net/i?id=3d5f02ab1eccd743ccef4ada0f876335-94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4824536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188640"/>
            <a:ext cx="5328592" cy="4032448"/>
          </a:xfrm>
        </p:spPr>
        <p:txBody>
          <a:bodyPr>
            <a:noAutofit/>
          </a:bodyPr>
          <a:lstStyle/>
          <a:p>
            <a:r>
              <a:rPr lang="ru-RU" sz="4000" b="0" dirty="0" smtClean="0"/>
              <a:t>По реке плывёт бревно.</a:t>
            </a:r>
            <a:br>
              <a:rPr lang="ru-RU" sz="4000" b="0" dirty="0" smtClean="0"/>
            </a:br>
            <a:r>
              <a:rPr lang="ru-RU" sz="4000" b="0" dirty="0" smtClean="0"/>
              <a:t>Ох и злющее оно!</a:t>
            </a:r>
            <a:br>
              <a:rPr lang="ru-RU" sz="4000" b="0" dirty="0" smtClean="0"/>
            </a:br>
            <a:r>
              <a:rPr lang="ru-RU" sz="4000" b="0" dirty="0" smtClean="0"/>
              <a:t>Тем, кто в речку угодил,</a:t>
            </a:r>
            <a:br>
              <a:rPr lang="ru-RU" sz="4000" b="0" dirty="0" smtClean="0"/>
            </a:br>
            <a:r>
              <a:rPr lang="ru-RU" sz="4000" b="0" dirty="0" smtClean="0"/>
              <a:t>Нос откусит …</a:t>
            </a:r>
            <a:endParaRPr lang="ru-RU" sz="40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13176"/>
            <a:ext cx="4186808" cy="151216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кр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к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дил</a:t>
            </a:r>
            <a:br>
              <a:rPr lang="ru-RU" sz="6000" dirty="0" smtClean="0"/>
            </a:br>
            <a:endParaRPr lang="ru-RU" sz="6000" dirty="0"/>
          </a:p>
        </p:txBody>
      </p:sp>
      <p:pic>
        <p:nvPicPr>
          <p:cNvPr id="7" name="Содержимое 6" descr="http://im3-tub-ru.yandex.net/i?id=edf919ca3985e6f6cbda2d90f87c017d-109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04664"/>
            <a:ext cx="3384376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111</Words>
  <Application>Microsoft Office PowerPoint</Application>
  <PresentationFormat>Экран (4:3)</PresentationFormat>
  <Paragraphs>26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   Словарная работа на уроках русского языка во 2 классе по теме  «Животные».  Программа начального общего образования. Система Л. В. Занкова.      </vt:lpstr>
      <vt:lpstr>      У косого нет берлоги, Не нужна ему нора. От врагов спасают ноги, А от голода кора.   </vt:lpstr>
      <vt:lpstr>Заворчал живой замок, Лёг у двери поперёк. Две медали на груди. Лучше в дом не заходи. </vt:lpstr>
      <vt:lpstr>Вид сторожевой породы собаки.</vt:lpstr>
      <vt:lpstr>Траву жуёт, Громко поёт. Спереди вилы, Сзади – метла. Травы наелась – Молока дала. </vt:lpstr>
      <vt:lpstr>Ребёнок коровы.</vt:lpstr>
      <vt:lpstr>Рыжий молокозавод День жуёт  И ночь жуёт: Ведь траву не так легко Переделать в …</vt:lpstr>
      <vt:lpstr>Ходит по лесу она, Щурит хитрые глаза. Ищет, чем бы поживиться Это хитрая …</vt:lpstr>
      <vt:lpstr>По реке плывёт бревно. Ох и злющее оно! Тем, кто в речку угодил, Нос откусит …</vt:lpstr>
      <vt:lpstr>Убивание животных с помощью ружья. </vt:lpstr>
      <vt:lpstr>Заяц, собака, овчарка, корова, телёнок, крокодил, лисица, молоко, охота.  </vt:lpstr>
      <vt:lpstr>Укажи «лишнее» слово. Докажи.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30</cp:revision>
  <dcterms:created xsi:type="dcterms:W3CDTF">2014-07-24T05:19:29Z</dcterms:created>
  <dcterms:modified xsi:type="dcterms:W3CDTF">2015-08-18T12:03:22Z</dcterms:modified>
</cp:coreProperties>
</file>