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3" r:id="rId3"/>
    <p:sldId id="258" r:id="rId4"/>
    <p:sldId id="263" r:id="rId5"/>
    <p:sldId id="269" r:id="rId6"/>
    <p:sldId id="272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429684" cy="3243284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«Деревня».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01122" cy="2686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000" dirty="0" smtClean="0"/>
          </a:p>
          <a:p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3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3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5328592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Тер-, -</a:t>
            </a:r>
            <a:r>
              <a:rPr lang="ru-RU" sz="4800" dirty="0" err="1" smtClean="0"/>
              <a:t>бо</a:t>
            </a:r>
            <a:r>
              <a:rPr lang="ru-RU" sz="4800" dirty="0" smtClean="0"/>
              <a:t>-, </a:t>
            </a:r>
            <a:r>
              <a:rPr lang="ru-RU" sz="4800" dirty="0" err="1" smtClean="0"/>
              <a:t>лест</a:t>
            </a:r>
            <a:r>
              <a:rPr lang="ru-RU" sz="4800" dirty="0" smtClean="0"/>
              <a:t>-, -лит-, </a:t>
            </a:r>
            <a:r>
              <a:rPr lang="ru-RU" sz="4800" dirty="0" err="1" smtClean="0"/>
              <a:t>ло</a:t>
            </a:r>
            <a:r>
              <a:rPr lang="ru-RU" sz="4800" dirty="0" smtClean="0"/>
              <a:t>-, -бор,</a:t>
            </a:r>
          </a:p>
          <a:p>
            <a:pPr>
              <a:buNone/>
            </a:pPr>
            <a:r>
              <a:rPr lang="ru-RU" sz="4800" dirty="0" smtClean="0"/>
              <a:t> -</a:t>
            </a:r>
            <a:r>
              <a:rPr lang="ru-RU" sz="4800" dirty="0" err="1" smtClean="0"/>
              <a:t>ня</a:t>
            </a:r>
            <a:r>
              <a:rPr lang="ru-RU" sz="4800" dirty="0" smtClean="0"/>
              <a:t>, па-, </a:t>
            </a:r>
            <a:r>
              <a:rPr lang="ru-RU" sz="4800" dirty="0" err="1" smtClean="0"/>
              <a:t>ра</a:t>
            </a:r>
            <a:r>
              <a:rPr lang="ru-RU" sz="4800" dirty="0" smtClean="0"/>
              <a:t>-, -та, </a:t>
            </a:r>
          </a:p>
          <a:p>
            <a:pPr>
              <a:buNone/>
            </a:pPr>
            <a:r>
              <a:rPr lang="ru-RU" sz="4800" dirty="0" smtClean="0"/>
              <a:t>-ни-, </a:t>
            </a:r>
            <a:r>
              <a:rPr lang="ru-RU" sz="4800" dirty="0" err="1" smtClean="0"/>
              <a:t>ка</a:t>
            </a:r>
            <a:r>
              <a:rPr lang="ru-RU" sz="4800" dirty="0" smtClean="0"/>
              <a:t>-, -па-, за-, де-, -та, -</a:t>
            </a:r>
            <a:r>
              <a:rPr lang="ru-RU" sz="4800" dirty="0" err="1" smtClean="0"/>
              <a:t>лец</a:t>
            </a:r>
            <a:r>
              <a:rPr lang="ru-RU" sz="4800" dirty="0" smtClean="0"/>
              <a:t>,</a:t>
            </a:r>
            <a:r>
              <a:rPr lang="en-US" sz="4800" dirty="0" smtClean="0"/>
              <a:t>-</a:t>
            </a:r>
            <a:r>
              <a:rPr lang="ru-RU" sz="4800" dirty="0" err="1" smtClean="0"/>
              <a:t>ка</a:t>
            </a:r>
            <a:r>
              <a:rPr lang="ru-RU" sz="4800" dirty="0" smtClean="0"/>
              <a:t>, </a:t>
            </a:r>
          </a:p>
          <a:p>
            <a:pPr>
              <a:buNone/>
            </a:pPr>
            <a:r>
              <a:rPr lang="ru-RU" sz="4800" dirty="0" smtClean="0"/>
              <a:t>-рев-, -</a:t>
            </a:r>
            <a:r>
              <a:rPr lang="ru-RU" sz="4800" dirty="0" err="1" smtClean="0"/>
              <a:t>ра</a:t>
            </a:r>
            <a:r>
              <a:rPr lang="ru-RU" sz="4800" dirty="0" smtClean="0"/>
              <a:t>-, -</a:t>
            </a:r>
            <a:r>
              <a:rPr lang="ru-RU" sz="4800" dirty="0" err="1" smtClean="0"/>
              <a:t>ца</a:t>
            </a:r>
            <a:r>
              <a:rPr lang="ru-RU" sz="4800" dirty="0" smtClean="0"/>
              <a:t>, </a:t>
            </a:r>
          </a:p>
          <a:p>
            <a:pPr>
              <a:buNone/>
            </a:pPr>
            <a:r>
              <a:rPr lang="ru-RU" sz="4800" dirty="0" smtClean="0"/>
              <a:t>-лит-, -</a:t>
            </a:r>
            <a:r>
              <a:rPr lang="ru-RU" sz="4800" dirty="0" err="1" smtClean="0"/>
              <a:t>са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268760"/>
            <a:ext cx="302433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dirty="0" smtClean="0"/>
              <a:t>Т</a:t>
            </a:r>
            <a:r>
              <a:rPr lang="ru-RU" sz="4400" dirty="0" smtClean="0">
                <a:solidFill>
                  <a:srgbClr val="FF0000"/>
                </a:solidFill>
              </a:rPr>
              <a:t>ерр</a:t>
            </a:r>
            <a:r>
              <a:rPr lang="ru-RU" sz="4400" dirty="0" smtClean="0"/>
              <a:t>аса,</a:t>
            </a:r>
          </a:p>
          <a:p>
            <a:pPr>
              <a:buNone/>
            </a:pPr>
            <a:r>
              <a:rPr lang="ru-RU" sz="4400" dirty="0" smtClean="0"/>
              <a:t>лес</a:t>
            </a:r>
            <a:r>
              <a:rPr lang="ru-RU" sz="4400" dirty="0" smtClean="0">
                <a:solidFill>
                  <a:srgbClr val="FF0000"/>
                </a:solidFill>
              </a:rPr>
              <a:t>т</a:t>
            </a: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ца,</a:t>
            </a:r>
          </a:p>
          <a:p>
            <a:pPr>
              <a:buNone/>
            </a:pPr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пата,</a:t>
            </a:r>
          </a:p>
          <a:p>
            <a:pPr>
              <a:buNone/>
            </a:pPr>
            <a:r>
              <a:rPr lang="ru-RU" sz="4400" dirty="0" smtClean="0"/>
              <a:t>пал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ц,</a:t>
            </a:r>
          </a:p>
          <a:p>
            <a:pPr>
              <a:buNone/>
            </a:pPr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бота,</a:t>
            </a:r>
          </a:p>
          <a:p>
            <a:pPr>
              <a:buNone/>
            </a:pP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литка,</a:t>
            </a:r>
          </a:p>
          <a:p>
            <a:pPr>
              <a:buNone/>
            </a:pPr>
            <a:r>
              <a:rPr lang="ru-RU" sz="4400" dirty="0" smtClean="0"/>
              <a:t>з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бор,</a:t>
            </a:r>
          </a:p>
          <a:p>
            <a:pPr>
              <a:buNone/>
            </a:pPr>
            <a:r>
              <a:rPr lang="ru-RU" sz="4400" dirty="0" smtClean="0"/>
              <a:t>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ревня.</a:t>
            </a:r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538736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800" dirty="0" err="1" smtClean="0"/>
              <a:t>Ряденве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азроб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атолап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катлаки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сицлетна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растера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ецапл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err="1" smtClean="0"/>
              <a:t>атобар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ревня,</a:t>
            </a:r>
          </a:p>
          <a:p>
            <a:pPr>
              <a:buNone/>
            </a:pPr>
            <a:r>
              <a:rPr lang="ru-RU" sz="4000" dirty="0" smtClean="0"/>
              <a:t>з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бор,</a:t>
            </a:r>
          </a:p>
          <a:p>
            <a:pPr>
              <a:buNone/>
            </a:pPr>
            <a:r>
              <a:rPr lang="ru-RU" sz="4000" dirty="0" smtClean="0"/>
              <a:t>л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пата,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литка,</a:t>
            </a:r>
          </a:p>
          <a:p>
            <a:pPr>
              <a:buNone/>
            </a:pPr>
            <a:r>
              <a:rPr lang="ru-RU" sz="4000" dirty="0" smtClean="0"/>
              <a:t>лес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ца,</a:t>
            </a:r>
          </a:p>
          <a:p>
            <a:pPr>
              <a:buNone/>
            </a:pPr>
            <a:r>
              <a:rPr lang="ru-RU" sz="4000" dirty="0" smtClean="0"/>
              <a:t>т</a:t>
            </a:r>
            <a:r>
              <a:rPr lang="ru-RU" sz="4000" dirty="0" smtClean="0">
                <a:solidFill>
                  <a:srgbClr val="FF0000"/>
                </a:solidFill>
              </a:rPr>
              <a:t>ерр</a:t>
            </a:r>
            <a:r>
              <a:rPr lang="ru-RU" sz="4000" dirty="0" smtClean="0"/>
              <a:t>аса,</a:t>
            </a:r>
          </a:p>
          <a:p>
            <a:pPr>
              <a:buNone/>
            </a:pPr>
            <a:r>
              <a:rPr lang="ru-RU" sz="4000" dirty="0" smtClean="0"/>
              <a:t>пал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ц,</a:t>
            </a:r>
          </a:p>
          <a:p>
            <a:pPr>
              <a:buNone/>
            </a:pPr>
            <a:r>
              <a:rPr lang="ru-RU" sz="4000" dirty="0" smtClean="0"/>
              <a:t>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бота.</a:t>
            </a:r>
          </a:p>
          <a:p>
            <a:endParaRPr lang="ru-RU" sz="4400" dirty="0" smtClean="0"/>
          </a:p>
          <a:p>
            <a:r>
              <a:rPr lang="ru-RU" sz="4400" dirty="0" smtClean="0"/>
              <a:t>деревня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Напиши толкование слов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1944216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400" dirty="0" smtClean="0"/>
              <a:t>Терраса</a:t>
            </a:r>
          </a:p>
          <a:p>
            <a:pPr>
              <a:buNone/>
            </a:pPr>
            <a:r>
              <a:rPr lang="ru-RU" sz="5400" dirty="0" smtClean="0"/>
              <a:t>Лестница</a:t>
            </a:r>
          </a:p>
          <a:p>
            <a:pPr>
              <a:buNone/>
            </a:pPr>
            <a:r>
              <a:rPr lang="ru-RU" sz="5400" dirty="0" smtClean="0"/>
              <a:t>Лопата</a:t>
            </a:r>
          </a:p>
          <a:p>
            <a:pPr>
              <a:buNone/>
            </a:pPr>
            <a:r>
              <a:rPr lang="ru-RU" sz="5400" dirty="0" smtClean="0"/>
              <a:t>Палец</a:t>
            </a:r>
          </a:p>
          <a:p>
            <a:pPr>
              <a:buNone/>
            </a:pPr>
            <a:r>
              <a:rPr lang="ru-RU" sz="5400" dirty="0" smtClean="0"/>
              <a:t>Работа</a:t>
            </a:r>
          </a:p>
          <a:p>
            <a:pPr>
              <a:buNone/>
            </a:pPr>
            <a:r>
              <a:rPr lang="ru-RU" sz="5400" dirty="0" smtClean="0"/>
              <a:t>Калитка</a:t>
            </a:r>
          </a:p>
          <a:p>
            <a:pPr>
              <a:buNone/>
            </a:pPr>
            <a:r>
              <a:rPr lang="ru-RU" sz="5400" dirty="0" smtClean="0"/>
              <a:t>Забор</a:t>
            </a:r>
          </a:p>
          <a:p>
            <a:pPr>
              <a:buNone/>
            </a:pPr>
            <a:r>
              <a:rPr lang="ru-RU" sz="5400" dirty="0" smtClean="0"/>
              <a:t>Деревня</a:t>
            </a:r>
          </a:p>
          <a:p>
            <a:pPr>
              <a:buNone/>
            </a:pPr>
            <a:endParaRPr lang="ru-RU" sz="5100" dirty="0"/>
          </a:p>
        </p:txBody>
      </p:sp>
      <p:sp>
        <p:nvSpPr>
          <p:cNvPr id="4" name="Текст 3"/>
          <p:cNvSpPr>
            <a:spLocks noGrp="1"/>
          </p:cNvSpPr>
          <p:nvPr>
            <p:ph sz="half" idx="2"/>
          </p:nvPr>
        </p:nvSpPr>
        <p:spPr>
          <a:xfrm>
            <a:off x="2051720" y="980728"/>
            <a:ext cx="6984776" cy="56166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Терраса</a:t>
            </a:r>
            <a:r>
              <a:rPr lang="ru-RU" sz="5800" dirty="0" smtClean="0"/>
              <a:t> - балкон в дачном или деревенском домике.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Лестница</a:t>
            </a:r>
            <a:r>
              <a:rPr lang="ru-RU" sz="5800" dirty="0" smtClean="0"/>
              <a:t> – приспособление для передвижения вверх или вниз.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Лопата</a:t>
            </a:r>
            <a:r>
              <a:rPr lang="ru-RU" sz="5800" dirty="0" smtClean="0"/>
              <a:t> – инструмент  для копания земли, песка, грунта.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Палец</a:t>
            </a:r>
            <a:r>
              <a:rPr lang="ru-RU" sz="5800" dirty="0" smtClean="0"/>
              <a:t> – отдельный элемент на кисти руки или ноги.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Работа</a:t>
            </a:r>
            <a:r>
              <a:rPr lang="ru-RU" sz="5800" dirty="0" smtClean="0"/>
              <a:t> - занятие, труд.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Калитка</a:t>
            </a:r>
            <a:r>
              <a:rPr lang="ru-RU" sz="5800" dirty="0" smtClean="0"/>
              <a:t> - дверца в заборе.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Забор</a:t>
            </a:r>
            <a:r>
              <a:rPr lang="ru-RU" sz="5800" dirty="0" smtClean="0"/>
              <a:t> - изгородь вокруг дома или участка.</a:t>
            </a:r>
          </a:p>
          <a:p>
            <a:pPr>
              <a:buNone/>
            </a:pPr>
            <a:r>
              <a:rPr lang="ru-RU" sz="5800" dirty="0" smtClean="0">
                <a:solidFill>
                  <a:srgbClr val="00B050"/>
                </a:solidFill>
              </a:rPr>
              <a:t>Деревня</a:t>
            </a:r>
            <a:r>
              <a:rPr lang="ru-RU" sz="5800" dirty="0" smtClean="0"/>
              <a:t> - сельское поселение.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пословицы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3285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в деревне не родится, то…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Какова деревня -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ни деревня, то …., что ни двор, то….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Жить в деревне - …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20072" y="1268760"/>
            <a:ext cx="3744416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не видать веселья.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обычай, разговор.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городе пригодится.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таковы и обряды.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04 0.03608 L 0.30104 0.369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4746E-6 L 0.25 0.3330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74 0.02799 L 0.25191 -0.2342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44 0.0155 L 0.22969 -0.5508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B050"/>
                </a:solidFill>
              </a:rPr>
              <a:t>Проверка пословиц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в деревне не родится, то в городе пригодится.</a:t>
            </a:r>
          </a:p>
          <a:p>
            <a:pPr>
              <a:buNone/>
            </a:pPr>
            <a:r>
              <a:rPr lang="ru-RU" sz="4400" dirty="0" smtClean="0"/>
              <a:t>	Какова деревня - таковы и обряды.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	Что ни деревня - то обычай, что ни двор – то разговор.</a:t>
            </a:r>
          </a:p>
          <a:p>
            <a:pPr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	Жить в деревне - не видать веселья.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Поясни фразеологизмы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Работать над собой.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Работа горит в руках.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Взять в работу.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Дело идёт быстро.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Сделать выговор, внушение за что-нибудь.</a:t>
            </a:r>
          </a:p>
          <a:p>
            <a:pPr>
              <a:buNone/>
            </a:pPr>
            <a:r>
              <a:rPr lang="ru-RU" sz="4000" dirty="0" smtClean="0"/>
              <a:t>Совершенствовать себя.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19 0.07238 L 0.12969 0.4079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87 0.0932 L 0.17621 -0.2398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48 0.07839 L 0.07639 -0.2231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295</Words>
  <Application>Microsoft Office PowerPoint</Application>
  <PresentationFormat>Экран (4:3)</PresentationFormat>
  <Paragraphs>90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Словарная работа на уроках русского языка во 2 классе по теме  «Деревня».  Программа начального общего образования. Система Л. В. Занкова.</vt:lpstr>
      <vt:lpstr>Собери слова</vt:lpstr>
      <vt:lpstr>Анаграммы</vt:lpstr>
      <vt:lpstr>Напиши толкование слов</vt:lpstr>
      <vt:lpstr>Собери пословицы</vt:lpstr>
      <vt:lpstr>Проверка пословиц</vt:lpstr>
      <vt:lpstr>Поясни фразеологизмы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37</cp:revision>
  <dcterms:created xsi:type="dcterms:W3CDTF">2014-07-24T05:19:29Z</dcterms:created>
  <dcterms:modified xsi:type="dcterms:W3CDTF">2015-08-18T11:37:25Z</dcterms:modified>
</cp:coreProperties>
</file>